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70" r:id="rId11"/>
    <p:sldId id="265" r:id="rId12"/>
    <p:sldId id="266" r:id="rId13"/>
    <p:sldId id="267" r:id="rId14"/>
    <p:sldId id="273" r:id="rId15"/>
    <p:sldId id="268" r:id="rId16"/>
    <p:sldId id="269" r:id="rId17"/>
    <p:sldId id="271" r:id="rId18"/>
    <p:sldId id="272" r:id="rId19"/>
    <p:sldId id="285" r:id="rId20"/>
    <p:sldId id="275" r:id="rId21"/>
    <p:sldId id="276" r:id="rId22"/>
    <p:sldId id="277" r:id="rId23"/>
    <p:sldId id="286" r:id="rId24"/>
    <p:sldId id="278" r:id="rId25"/>
    <p:sldId id="279" r:id="rId26"/>
    <p:sldId id="280" r:id="rId27"/>
    <p:sldId id="281" r:id="rId28"/>
    <p:sldId id="282" r:id="rId29"/>
    <p:sldId id="283" r:id="rId30"/>
    <p:sldId id="287" r:id="rId31"/>
    <p:sldId id="288" r:id="rId32"/>
    <p:sldId id="290" r:id="rId33"/>
    <p:sldId id="291" r:id="rId34"/>
    <p:sldId id="292" r:id="rId35"/>
    <p:sldId id="289" r:id="rId36"/>
    <p:sldId id="293" r:id="rId37"/>
  </p:sldIdLst>
  <p:sldSz cx="10691813" cy="7559675"/>
  <p:notesSz cx="7559675" cy="10691813"/>
  <p:embeddedFontLst>
    <p:embeddedFont>
      <p:font typeface="Calibri" panose="020F0502020204030204" pitchFamily="34" charset="0"/>
      <p:regular r:id="rId39"/>
      <p:bold r:id="rId40"/>
      <p:italic r:id="rId41"/>
      <p:boldItalic r:id="rId42"/>
    </p:embeddedFont>
    <p:embeddedFont>
      <p:font typeface="Prompt" panose="020B0604020202020204" charset="-34"/>
      <p:regular r:id="rId43"/>
      <p:bold r:id="rId44"/>
      <p:italic r:id="rId45"/>
      <p:boldItalic r:id="rId46"/>
    </p:embeddedFont>
    <p:embeddedFont>
      <p:font typeface="Raleway" panose="020B0604020202020204" charset="0"/>
      <p:regular r:id="rId47"/>
      <p:bold r:id="rId48"/>
      <p:italic r:id="rId49"/>
      <p:boldItalic r:id="rId50"/>
    </p:embeddedFont>
    <p:embeddedFont>
      <p:font typeface="Raleway ExtraBold" panose="020B0604020202020204" charset="0"/>
      <p:bold r:id="rId51"/>
      <p:boldItalic r:id="rId52"/>
    </p:embeddedFont>
    <p:embeddedFont>
      <p:font typeface="Prompt SemiBold" panose="020B0604020202020204" charset="-34"/>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1533"/>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955" autoAdjust="0"/>
    <p:restoredTop sz="94660"/>
  </p:normalViewPr>
  <p:slideViewPr>
    <p:cSldViewPr snapToGrid="0">
      <p:cViewPr varScale="1">
        <p:scale>
          <a:sx n="78" d="100"/>
          <a:sy n="78" d="100"/>
        </p:scale>
        <p:origin x="175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font" Target="fonts/font17.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font" Target="fonts/font15.fntdata"/><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font" Target="fonts/font18.fntdata"/><Relationship Id="rId8" Type="http://schemas.openxmlformats.org/officeDocument/2006/relationships/slide" Target="slides/slide7.xml"/><Relationship Id="rId51" Type="http://schemas.openxmlformats.org/officeDocument/2006/relationships/font" Target="fonts/font1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font" Target="fonts/font8.fntdata"/><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3.fntdata"/><Relationship Id="rId54"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1.fntdata"/><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6.fntdata"/><Relationship Id="rId52" Type="http://schemas.openxmlformats.org/officeDocument/2006/relationships/font" Target="fonts/font14.fntdata"/><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004515" y="685800"/>
            <a:ext cx="48495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pixabay.com/users/rawpixel-4283981/?utm_source=link-attribution&amp;utm_medium=referral&amp;utm_campaign=image&amp;utm_content=3399519"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pixabay.com/?utm_source=link-attribution&amp;utm_medium=referral&amp;utm_campaign=image&amp;utm_content=3399519"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4c7a48efbc_0_85: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2" name="Google Shape;52;g4c7a48efbc_0_8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smtClean="0"/>
              <a:t>Image by </a:t>
            </a:r>
            <a:r>
              <a:rPr lang="en-US" dirty="0" err="1" smtClean="0">
                <a:hlinkClick r:id="rId3"/>
              </a:rPr>
              <a:t>rawpixel</a:t>
            </a:r>
            <a:r>
              <a:rPr lang="en-US" dirty="0" smtClean="0"/>
              <a:t> from </a:t>
            </a:r>
            <a:r>
              <a:rPr lang="en-US" dirty="0" err="1" smtClean="0">
                <a:hlinkClick r:id="rId4"/>
              </a:rPr>
              <a:t>Pixabay</a:t>
            </a:r>
            <a:endParaRPr lang="en-GB" dirty="0" smtClean="0"/>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4581261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4952641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4442377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smtClean="0"/>
              <a:t>Image from: https://www.flickr.com/photos/152851755@N04/33133570423/in/photolist-StUd8z-25Rpp5d-VuXYCY-mMwQY4-V9UaV9-X5NuYY-3hH3V5-WuxNd5-nrAuqF-5p2mZp-6g9qf7-eDREiM-8PAkxw-W8smG6-nmd4yS-ceY1t-h8X191-VuXY2N-7xw48D-26FvVWU-Vfvb6S-VuXYrq-cKpBEj-VCzNfj-VXUVr3-mNBVEp-9wxSMf-sayuDU-WZZry8-ViqTke-bCvS8n-2dKRfhJ-5uS4ty-V6hZEC-guHMWz-kyFQBb-6WUTtK-gTNbZv-avPiay-SVcGit-dm43Yd-8nmMJu-a4eTWn-69GhXt-9KQmq2-5xwvKu-2XKkKZ-88n4WC-VJx31m-MTXMr9</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8386387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GB" dirty="0" smtClean="0"/>
              <a:t>Rights Info </a:t>
            </a:r>
            <a:endParaRPr dirty="0"/>
          </a:p>
        </p:txBody>
      </p:sp>
    </p:spTree>
    <p:extLst>
      <p:ext uri="{BB962C8B-B14F-4D97-AF65-F5344CB8AC3E}">
        <p14:creationId xmlns:p14="http://schemas.microsoft.com/office/powerpoint/2010/main" val="15566547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5645292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2526691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7640831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7856427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832497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4c6af311c4_0_9: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g4c6af311c4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7731886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8504168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smtClean="0"/>
              <a:t>Image from https://s3.amazonaws.com/ffe-ugc/intlportal2/dev-temp/en-US/__59dd139766efd.jpg</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5604194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smtClean="0"/>
              <a:t>Image from https://s3.amazonaws.com/ffe-ugc/intlportal2/dev-temp/en-US/__59dd139766efd.jpg</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5719068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888440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52329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8071379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2362044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251536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0460101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1: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3186513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0342710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9781427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045864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09267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23665426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18982948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172889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055551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6429576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4c7a48efbc_0_48:notes"/>
          <p:cNvSpPr>
            <a:spLocks noGrp="1" noRot="1" noChangeAspect="1"/>
          </p:cNvSpPr>
          <p:nvPr>
            <p:ph type="sldImg" idx="2"/>
          </p:nvPr>
        </p:nvSpPr>
        <p:spPr>
          <a:xfrm>
            <a:off x="1004888" y="685800"/>
            <a:ext cx="4849812"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4c7a48efbc_0_4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dirty="0" smtClean="0"/>
              <a:t>Image: ADB</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24689186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64478" y="1094388"/>
            <a:ext cx="9963000" cy="30168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6600"/>
              <a:buNone/>
              <a:defRPr sz="6600"/>
            </a:lvl1pPr>
            <a:lvl2pPr lvl="1" algn="ctr">
              <a:lnSpc>
                <a:spcPct val="100000"/>
              </a:lnSpc>
              <a:spcBef>
                <a:spcPts val="0"/>
              </a:spcBef>
              <a:spcAft>
                <a:spcPts val="0"/>
              </a:spcAft>
              <a:buSzPts val="6600"/>
              <a:buNone/>
              <a:defRPr sz="6600"/>
            </a:lvl2pPr>
            <a:lvl3pPr lvl="2" algn="ctr">
              <a:lnSpc>
                <a:spcPct val="100000"/>
              </a:lnSpc>
              <a:spcBef>
                <a:spcPts val="0"/>
              </a:spcBef>
              <a:spcAft>
                <a:spcPts val="0"/>
              </a:spcAft>
              <a:buSzPts val="6600"/>
              <a:buNone/>
              <a:defRPr sz="6600"/>
            </a:lvl3pPr>
            <a:lvl4pPr lvl="3" algn="ctr">
              <a:lnSpc>
                <a:spcPct val="100000"/>
              </a:lnSpc>
              <a:spcBef>
                <a:spcPts val="0"/>
              </a:spcBef>
              <a:spcAft>
                <a:spcPts val="0"/>
              </a:spcAft>
              <a:buSzPts val="6600"/>
              <a:buNone/>
              <a:defRPr sz="6600"/>
            </a:lvl4pPr>
            <a:lvl5pPr lvl="4" algn="ctr">
              <a:lnSpc>
                <a:spcPct val="100000"/>
              </a:lnSpc>
              <a:spcBef>
                <a:spcPts val="0"/>
              </a:spcBef>
              <a:spcAft>
                <a:spcPts val="0"/>
              </a:spcAft>
              <a:buSzPts val="6600"/>
              <a:buNone/>
              <a:defRPr sz="6600"/>
            </a:lvl5pPr>
            <a:lvl6pPr lvl="5" algn="ctr">
              <a:lnSpc>
                <a:spcPct val="100000"/>
              </a:lnSpc>
              <a:spcBef>
                <a:spcPts val="0"/>
              </a:spcBef>
              <a:spcAft>
                <a:spcPts val="0"/>
              </a:spcAft>
              <a:buSzPts val="6600"/>
              <a:buNone/>
              <a:defRPr sz="6600"/>
            </a:lvl6pPr>
            <a:lvl7pPr lvl="6" algn="ctr">
              <a:lnSpc>
                <a:spcPct val="100000"/>
              </a:lnSpc>
              <a:spcBef>
                <a:spcPts val="0"/>
              </a:spcBef>
              <a:spcAft>
                <a:spcPts val="0"/>
              </a:spcAft>
              <a:buSzPts val="6600"/>
              <a:buNone/>
              <a:defRPr sz="6600"/>
            </a:lvl7pPr>
            <a:lvl8pPr lvl="7" algn="ctr">
              <a:lnSpc>
                <a:spcPct val="100000"/>
              </a:lnSpc>
              <a:spcBef>
                <a:spcPts val="0"/>
              </a:spcBef>
              <a:spcAft>
                <a:spcPts val="0"/>
              </a:spcAft>
              <a:buSzPts val="6600"/>
              <a:buNone/>
              <a:defRPr sz="6600"/>
            </a:lvl8pPr>
            <a:lvl9pPr lvl="8" algn="ctr">
              <a:lnSpc>
                <a:spcPct val="100000"/>
              </a:lnSpc>
              <a:spcBef>
                <a:spcPts val="0"/>
              </a:spcBef>
              <a:spcAft>
                <a:spcPts val="0"/>
              </a:spcAft>
              <a:buSzPts val="6600"/>
              <a:buNone/>
              <a:defRPr sz="6600"/>
            </a:lvl9pPr>
          </a:lstStyle>
          <a:p>
            <a:endParaRPr/>
          </a:p>
        </p:txBody>
      </p:sp>
      <p:sp>
        <p:nvSpPr>
          <p:cNvPr id="11" name="Google Shape;11;p2"/>
          <p:cNvSpPr txBox="1">
            <a:spLocks noGrp="1"/>
          </p:cNvSpPr>
          <p:nvPr>
            <p:ph type="subTitle" idx="1"/>
          </p:nvPr>
        </p:nvSpPr>
        <p:spPr>
          <a:xfrm>
            <a:off x="364468" y="4165643"/>
            <a:ext cx="9963000" cy="11649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12" name="Google Shape;12;p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64468" y="1625801"/>
            <a:ext cx="9963000" cy="28860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15200"/>
              <a:buNone/>
              <a:defRPr sz="15200"/>
            </a:lvl1pPr>
            <a:lvl2pPr lvl="1" algn="ctr">
              <a:lnSpc>
                <a:spcPct val="100000"/>
              </a:lnSpc>
              <a:spcBef>
                <a:spcPts val="0"/>
              </a:spcBef>
              <a:spcAft>
                <a:spcPts val="0"/>
              </a:spcAft>
              <a:buSzPts val="15200"/>
              <a:buNone/>
              <a:defRPr sz="15200"/>
            </a:lvl2pPr>
            <a:lvl3pPr lvl="2" algn="ctr">
              <a:lnSpc>
                <a:spcPct val="100000"/>
              </a:lnSpc>
              <a:spcBef>
                <a:spcPts val="0"/>
              </a:spcBef>
              <a:spcAft>
                <a:spcPts val="0"/>
              </a:spcAft>
              <a:buSzPts val="15200"/>
              <a:buNone/>
              <a:defRPr sz="15200"/>
            </a:lvl3pPr>
            <a:lvl4pPr lvl="3" algn="ctr">
              <a:lnSpc>
                <a:spcPct val="100000"/>
              </a:lnSpc>
              <a:spcBef>
                <a:spcPts val="0"/>
              </a:spcBef>
              <a:spcAft>
                <a:spcPts val="0"/>
              </a:spcAft>
              <a:buSzPts val="15200"/>
              <a:buNone/>
              <a:defRPr sz="15200"/>
            </a:lvl4pPr>
            <a:lvl5pPr lvl="4" algn="ctr">
              <a:lnSpc>
                <a:spcPct val="100000"/>
              </a:lnSpc>
              <a:spcBef>
                <a:spcPts val="0"/>
              </a:spcBef>
              <a:spcAft>
                <a:spcPts val="0"/>
              </a:spcAft>
              <a:buSzPts val="15200"/>
              <a:buNone/>
              <a:defRPr sz="15200"/>
            </a:lvl5pPr>
            <a:lvl6pPr lvl="5" algn="ctr">
              <a:lnSpc>
                <a:spcPct val="100000"/>
              </a:lnSpc>
              <a:spcBef>
                <a:spcPts val="0"/>
              </a:spcBef>
              <a:spcAft>
                <a:spcPts val="0"/>
              </a:spcAft>
              <a:buSzPts val="15200"/>
              <a:buNone/>
              <a:defRPr sz="15200"/>
            </a:lvl6pPr>
            <a:lvl7pPr lvl="6" algn="ctr">
              <a:lnSpc>
                <a:spcPct val="100000"/>
              </a:lnSpc>
              <a:spcBef>
                <a:spcPts val="0"/>
              </a:spcBef>
              <a:spcAft>
                <a:spcPts val="0"/>
              </a:spcAft>
              <a:buSzPts val="15200"/>
              <a:buNone/>
              <a:defRPr sz="15200"/>
            </a:lvl7pPr>
            <a:lvl8pPr lvl="7" algn="ctr">
              <a:lnSpc>
                <a:spcPct val="100000"/>
              </a:lnSpc>
              <a:spcBef>
                <a:spcPts val="0"/>
              </a:spcBef>
              <a:spcAft>
                <a:spcPts val="0"/>
              </a:spcAft>
              <a:buSzPts val="15200"/>
              <a:buNone/>
              <a:defRPr sz="15200"/>
            </a:lvl8pPr>
            <a:lvl9pPr lvl="8" algn="ctr">
              <a:lnSpc>
                <a:spcPct val="100000"/>
              </a:lnSpc>
              <a:spcBef>
                <a:spcPts val="0"/>
              </a:spcBef>
              <a:spcAft>
                <a:spcPts val="0"/>
              </a:spcAft>
              <a:buSzPts val="15200"/>
              <a:buNone/>
              <a:defRPr sz="15200"/>
            </a:lvl9pPr>
          </a:lstStyle>
          <a:p>
            <a:r>
              <a:t>xx%</a:t>
            </a:r>
          </a:p>
        </p:txBody>
      </p:sp>
      <p:sp>
        <p:nvSpPr>
          <p:cNvPr id="46" name="Google Shape;46;p11"/>
          <p:cNvSpPr txBox="1">
            <a:spLocks noGrp="1"/>
          </p:cNvSpPr>
          <p:nvPr>
            <p:ph type="body" idx="1"/>
          </p:nvPr>
        </p:nvSpPr>
        <p:spPr>
          <a:xfrm>
            <a:off x="364468" y="4633192"/>
            <a:ext cx="9963000" cy="1911900"/>
          </a:xfrm>
          <a:prstGeom prst="rect">
            <a:avLst/>
          </a:prstGeom>
          <a:noFill/>
          <a:ln>
            <a:noFill/>
          </a:ln>
        </p:spPr>
        <p:txBody>
          <a:bodyPr spcFirstLastPara="1" wrap="square" lIns="116050" tIns="116050" rIns="116050" bIns="116050" anchor="t" anchorCtr="0">
            <a:noAutofit/>
          </a:bodyPr>
          <a:lstStyle>
            <a:lvl1pPr marL="457200" lvl="0" indent="-374650" algn="ctr">
              <a:lnSpc>
                <a:spcPct val="115000"/>
              </a:lnSpc>
              <a:spcBef>
                <a:spcPts val="0"/>
              </a:spcBef>
              <a:spcAft>
                <a:spcPts val="0"/>
              </a:spcAft>
              <a:buSzPts val="2300"/>
              <a:buChar char="●"/>
              <a:defRPr/>
            </a:lvl1pPr>
            <a:lvl2pPr marL="914400" lvl="1" indent="-342900" algn="ctr">
              <a:lnSpc>
                <a:spcPct val="115000"/>
              </a:lnSpc>
              <a:spcBef>
                <a:spcPts val="2000"/>
              </a:spcBef>
              <a:spcAft>
                <a:spcPts val="0"/>
              </a:spcAft>
              <a:buSzPts val="1800"/>
              <a:buChar char="○"/>
              <a:defRPr/>
            </a:lvl2pPr>
            <a:lvl3pPr marL="1371600" lvl="2" indent="-342900" algn="ctr">
              <a:lnSpc>
                <a:spcPct val="115000"/>
              </a:lnSpc>
              <a:spcBef>
                <a:spcPts val="2000"/>
              </a:spcBef>
              <a:spcAft>
                <a:spcPts val="0"/>
              </a:spcAft>
              <a:buSzPts val="1800"/>
              <a:buChar char="■"/>
              <a:defRPr/>
            </a:lvl3pPr>
            <a:lvl4pPr marL="1828800" lvl="3" indent="-342900" algn="ctr">
              <a:lnSpc>
                <a:spcPct val="115000"/>
              </a:lnSpc>
              <a:spcBef>
                <a:spcPts val="2000"/>
              </a:spcBef>
              <a:spcAft>
                <a:spcPts val="0"/>
              </a:spcAft>
              <a:buSzPts val="1800"/>
              <a:buChar char="●"/>
              <a:defRPr/>
            </a:lvl4pPr>
            <a:lvl5pPr marL="2286000" lvl="4" indent="-342900" algn="ctr">
              <a:lnSpc>
                <a:spcPct val="115000"/>
              </a:lnSpc>
              <a:spcBef>
                <a:spcPts val="2000"/>
              </a:spcBef>
              <a:spcAft>
                <a:spcPts val="0"/>
              </a:spcAft>
              <a:buSzPts val="1800"/>
              <a:buChar char="○"/>
              <a:defRPr/>
            </a:lvl5pPr>
            <a:lvl6pPr marL="2743200" lvl="5" indent="-342900" algn="ctr">
              <a:lnSpc>
                <a:spcPct val="115000"/>
              </a:lnSpc>
              <a:spcBef>
                <a:spcPts val="2000"/>
              </a:spcBef>
              <a:spcAft>
                <a:spcPts val="0"/>
              </a:spcAft>
              <a:buSzPts val="1800"/>
              <a:buChar char="■"/>
              <a:defRPr/>
            </a:lvl6pPr>
            <a:lvl7pPr marL="3200400" lvl="6" indent="-342900" algn="ctr">
              <a:lnSpc>
                <a:spcPct val="115000"/>
              </a:lnSpc>
              <a:spcBef>
                <a:spcPts val="2000"/>
              </a:spcBef>
              <a:spcAft>
                <a:spcPts val="0"/>
              </a:spcAft>
              <a:buSzPts val="1800"/>
              <a:buChar char="●"/>
              <a:defRPr/>
            </a:lvl7pPr>
            <a:lvl8pPr marL="3657600" lvl="7" indent="-342900" algn="ctr">
              <a:lnSpc>
                <a:spcPct val="115000"/>
              </a:lnSpc>
              <a:spcBef>
                <a:spcPts val="2000"/>
              </a:spcBef>
              <a:spcAft>
                <a:spcPts val="0"/>
              </a:spcAft>
              <a:buSzPts val="1800"/>
              <a:buChar char="○"/>
              <a:defRPr/>
            </a:lvl8pPr>
            <a:lvl9pPr marL="4114800" lvl="8" indent="-342900" algn="ctr">
              <a:lnSpc>
                <a:spcPct val="115000"/>
              </a:lnSpc>
              <a:spcBef>
                <a:spcPts val="2000"/>
              </a:spcBef>
              <a:spcAft>
                <a:spcPts val="2000"/>
              </a:spcAft>
              <a:buSzPts val="1800"/>
              <a:buChar char="■"/>
              <a:defRPr/>
            </a:lvl9pPr>
          </a:lstStyle>
          <a:p>
            <a:endParaRPr/>
          </a:p>
        </p:txBody>
      </p:sp>
      <p:sp>
        <p:nvSpPr>
          <p:cNvPr id="47" name="Google Shape;47;p1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pPr defTabSz="1007943">
              <a:buClrTx/>
            </a:pPr>
            <a:fld id="{2FC2EF50-8452-49BC-9272-C3C6129B475A}" type="datetimeFigureOut">
              <a:rPr lang="en-GB" kern="1200" smtClean="0">
                <a:solidFill>
                  <a:prstClr val="black">
                    <a:tint val="75000"/>
                  </a:prstClr>
                </a:solidFill>
                <a:latin typeface="Calibri"/>
                <a:ea typeface="+mn-ea"/>
                <a:cs typeface="+mn-cs"/>
              </a:rPr>
              <a:pPr defTabSz="1007943">
                <a:buClrTx/>
              </a:pPr>
              <a:t>12/03/2020</a:t>
            </a:fld>
            <a:endParaRPr lang="en-GB" kern="1200">
              <a:solidFill>
                <a:prstClr val="black">
                  <a:tint val="75000"/>
                </a:prstClr>
              </a:solidFill>
              <a:latin typeface="Calibri"/>
              <a:ea typeface="+mn-ea"/>
              <a:cs typeface="+mn-cs"/>
            </a:endParaRPr>
          </a:p>
        </p:txBody>
      </p:sp>
      <p:sp>
        <p:nvSpPr>
          <p:cNvPr id="5" name="Footer Placeholder 4"/>
          <p:cNvSpPr>
            <a:spLocks noGrp="1"/>
          </p:cNvSpPr>
          <p:nvPr>
            <p:ph type="ftr" sz="quarter" idx="11"/>
          </p:nvPr>
        </p:nvSpPr>
        <p:spPr/>
        <p:txBody>
          <a:bodyPr/>
          <a:lstStyle/>
          <a:p>
            <a:pPr defTabSz="1007943">
              <a:buClrTx/>
            </a:pPr>
            <a:endParaRPr lang="en-GB" kern="1200">
              <a:solidFill>
                <a:prstClr val="black">
                  <a:tint val="75000"/>
                </a:prstClr>
              </a:solidFill>
              <a:latin typeface="Calibri"/>
              <a:ea typeface="+mn-ea"/>
              <a:cs typeface="+mn-cs"/>
            </a:endParaRPr>
          </a:p>
        </p:txBody>
      </p:sp>
      <p:sp>
        <p:nvSpPr>
          <p:cNvPr id="6" name="Slide Number Placeholder 5"/>
          <p:cNvSpPr>
            <a:spLocks noGrp="1"/>
          </p:cNvSpPr>
          <p:nvPr>
            <p:ph type="sldNum" sz="quarter" idx="12"/>
          </p:nvPr>
        </p:nvSpPr>
        <p:spPr/>
        <p:txBody>
          <a:bodyPr/>
          <a:lstStyle/>
          <a:p>
            <a:pPr defTabSz="1007943">
              <a:buClrTx/>
            </a:pPr>
            <a:fld id="{6FDC5449-BC23-4DB1-8C05-03699D3E7185}" type="slidenum">
              <a:rPr lang="en-GB" kern="1200" smtClean="0">
                <a:solidFill>
                  <a:prstClr val="black">
                    <a:tint val="75000"/>
                  </a:prstClr>
                </a:solidFill>
                <a:latin typeface="Calibri"/>
                <a:ea typeface="+mn-ea"/>
                <a:cs typeface="+mn-cs"/>
              </a:rPr>
              <a:pPr defTabSz="1007943">
                <a:buClrTx/>
              </a:pPr>
              <a:t>‹#›</a:t>
            </a:fld>
            <a:endParaRPr lang="en-GB" kern="1200">
              <a:solidFill>
                <a:prstClr val="black">
                  <a:tint val="75000"/>
                </a:prstClr>
              </a:solidFill>
              <a:latin typeface="Calibri"/>
              <a:ea typeface="+mn-ea"/>
              <a:cs typeface="+mn-cs"/>
            </a:endParaRPr>
          </a:p>
        </p:txBody>
      </p:sp>
    </p:spTree>
    <p:extLst>
      <p:ext uri="{BB962C8B-B14F-4D97-AF65-F5344CB8AC3E}">
        <p14:creationId xmlns:p14="http://schemas.microsoft.com/office/powerpoint/2010/main" val="24233058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64468" y="3161354"/>
            <a:ext cx="9963000" cy="1237200"/>
          </a:xfrm>
          <a:prstGeom prst="rect">
            <a:avLst/>
          </a:prstGeom>
          <a:noFill/>
          <a:ln>
            <a:noFill/>
          </a:ln>
        </p:spPr>
        <p:txBody>
          <a:bodyPr spcFirstLastPara="1" wrap="square" lIns="116050" tIns="116050" rIns="116050" bIns="116050" anchor="ctr" anchorCtr="0">
            <a:noAutofit/>
          </a:bodyPr>
          <a:lstStyle>
            <a:lvl1pPr lvl="0" algn="ctr">
              <a:lnSpc>
                <a:spcPct val="100000"/>
              </a:lnSpc>
              <a:spcBef>
                <a:spcPts val="0"/>
              </a:spcBef>
              <a:spcAft>
                <a:spcPts val="0"/>
              </a:spcAft>
              <a:buSzPts val="4600"/>
              <a:buNone/>
              <a:defRPr sz="4600"/>
            </a:lvl1pPr>
            <a:lvl2pPr lvl="1" algn="ctr">
              <a:lnSpc>
                <a:spcPct val="100000"/>
              </a:lnSpc>
              <a:spcBef>
                <a:spcPts val="0"/>
              </a:spcBef>
              <a:spcAft>
                <a:spcPts val="0"/>
              </a:spcAft>
              <a:buSzPts val="4600"/>
              <a:buNone/>
              <a:defRPr sz="4600"/>
            </a:lvl2pPr>
            <a:lvl3pPr lvl="2" algn="ctr">
              <a:lnSpc>
                <a:spcPct val="100000"/>
              </a:lnSpc>
              <a:spcBef>
                <a:spcPts val="0"/>
              </a:spcBef>
              <a:spcAft>
                <a:spcPts val="0"/>
              </a:spcAft>
              <a:buSzPts val="4600"/>
              <a:buNone/>
              <a:defRPr sz="4600"/>
            </a:lvl3pPr>
            <a:lvl4pPr lvl="3" algn="ctr">
              <a:lnSpc>
                <a:spcPct val="100000"/>
              </a:lnSpc>
              <a:spcBef>
                <a:spcPts val="0"/>
              </a:spcBef>
              <a:spcAft>
                <a:spcPts val="0"/>
              </a:spcAft>
              <a:buSzPts val="4600"/>
              <a:buNone/>
              <a:defRPr sz="4600"/>
            </a:lvl4pPr>
            <a:lvl5pPr lvl="4" algn="ctr">
              <a:lnSpc>
                <a:spcPct val="100000"/>
              </a:lnSpc>
              <a:spcBef>
                <a:spcPts val="0"/>
              </a:spcBef>
              <a:spcAft>
                <a:spcPts val="0"/>
              </a:spcAft>
              <a:buSzPts val="4600"/>
              <a:buNone/>
              <a:defRPr sz="4600"/>
            </a:lvl5pPr>
            <a:lvl6pPr lvl="5" algn="ctr">
              <a:lnSpc>
                <a:spcPct val="100000"/>
              </a:lnSpc>
              <a:spcBef>
                <a:spcPts val="0"/>
              </a:spcBef>
              <a:spcAft>
                <a:spcPts val="0"/>
              </a:spcAft>
              <a:buSzPts val="4600"/>
              <a:buNone/>
              <a:defRPr sz="4600"/>
            </a:lvl6pPr>
            <a:lvl7pPr lvl="6" algn="ctr">
              <a:lnSpc>
                <a:spcPct val="100000"/>
              </a:lnSpc>
              <a:spcBef>
                <a:spcPts val="0"/>
              </a:spcBef>
              <a:spcAft>
                <a:spcPts val="0"/>
              </a:spcAft>
              <a:buSzPts val="4600"/>
              <a:buNone/>
              <a:defRPr sz="4600"/>
            </a:lvl7pPr>
            <a:lvl8pPr lvl="7" algn="ctr">
              <a:lnSpc>
                <a:spcPct val="100000"/>
              </a:lnSpc>
              <a:spcBef>
                <a:spcPts val="0"/>
              </a:spcBef>
              <a:spcAft>
                <a:spcPts val="0"/>
              </a:spcAft>
              <a:buSzPts val="4600"/>
              <a:buNone/>
              <a:defRPr sz="4600"/>
            </a:lvl8pPr>
            <a:lvl9pPr lvl="8" algn="ctr">
              <a:lnSpc>
                <a:spcPct val="100000"/>
              </a:lnSpc>
              <a:spcBef>
                <a:spcPts val="0"/>
              </a:spcBef>
              <a:spcAft>
                <a:spcPts val="0"/>
              </a:spcAft>
              <a:buSzPts val="4600"/>
              <a:buNone/>
              <a:defRPr sz="4600"/>
            </a:lvl9pPr>
          </a:lstStyle>
          <a:p>
            <a:endParaRPr/>
          </a:p>
        </p:txBody>
      </p:sp>
      <p:sp>
        <p:nvSpPr>
          <p:cNvPr id="15" name="Google Shape;15;p3"/>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18" name="Google Shape;18;p4"/>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19" name="Google Shape;19;p4"/>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2" name="Google Shape;22;p5"/>
          <p:cNvSpPr txBox="1">
            <a:spLocks noGrp="1"/>
          </p:cNvSpPr>
          <p:nvPr>
            <p:ph type="body" idx="1"/>
          </p:nvPr>
        </p:nvSpPr>
        <p:spPr>
          <a:xfrm>
            <a:off x="364468"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3" name="Google Shape;23;p5"/>
          <p:cNvSpPr txBox="1">
            <a:spLocks noGrp="1"/>
          </p:cNvSpPr>
          <p:nvPr>
            <p:ph type="body" idx="2"/>
          </p:nvPr>
        </p:nvSpPr>
        <p:spPr>
          <a:xfrm>
            <a:off x="5650483" y="1693927"/>
            <a:ext cx="4677000" cy="5021400"/>
          </a:xfrm>
          <a:prstGeom prst="rect">
            <a:avLst/>
          </a:prstGeom>
          <a:noFill/>
          <a:ln>
            <a:noFill/>
          </a:ln>
        </p:spPr>
        <p:txBody>
          <a:bodyPr spcFirstLastPara="1" wrap="square" lIns="116050" tIns="116050" rIns="116050" bIns="116050" anchor="t" anchorCtr="0">
            <a:noAutofit/>
          </a:bodyPr>
          <a:lstStyle>
            <a:lvl1pPr marL="457200" lvl="0" indent="-342900" algn="l">
              <a:lnSpc>
                <a:spcPct val="115000"/>
              </a:lnSpc>
              <a:spcBef>
                <a:spcPts val="0"/>
              </a:spcBef>
              <a:spcAft>
                <a:spcPts val="0"/>
              </a:spcAft>
              <a:buSzPts val="1800"/>
              <a:buChar char="●"/>
              <a:defRPr sz="18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24" name="Google Shape;24;p5"/>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lvl="0" algn="l">
              <a:lnSpc>
                <a:spcPct val="100000"/>
              </a:lnSpc>
              <a:spcBef>
                <a:spcPts val="0"/>
              </a:spcBef>
              <a:spcAft>
                <a:spcPts val="0"/>
              </a:spcAft>
              <a:buSzPts val="3600"/>
              <a:buNone/>
              <a:defRPr/>
            </a:lvl1pPr>
            <a:lvl2pPr lvl="1" algn="l">
              <a:lnSpc>
                <a:spcPct val="100000"/>
              </a:lnSpc>
              <a:spcBef>
                <a:spcPts val="0"/>
              </a:spcBef>
              <a:spcAft>
                <a:spcPts val="0"/>
              </a:spcAft>
              <a:buSzPts val="3600"/>
              <a:buNone/>
              <a:defRPr/>
            </a:lvl2pPr>
            <a:lvl3pPr lvl="2" algn="l">
              <a:lnSpc>
                <a:spcPct val="100000"/>
              </a:lnSpc>
              <a:spcBef>
                <a:spcPts val="0"/>
              </a:spcBef>
              <a:spcAft>
                <a:spcPts val="0"/>
              </a:spcAft>
              <a:buSzPts val="3600"/>
              <a:buNone/>
              <a:defRPr/>
            </a:lvl3pPr>
            <a:lvl4pPr lvl="3" algn="l">
              <a:lnSpc>
                <a:spcPct val="100000"/>
              </a:lnSpc>
              <a:spcBef>
                <a:spcPts val="0"/>
              </a:spcBef>
              <a:spcAft>
                <a:spcPts val="0"/>
              </a:spcAft>
              <a:buSzPts val="3600"/>
              <a:buNone/>
              <a:defRPr/>
            </a:lvl4pPr>
            <a:lvl5pPr lvl="4" algn="l">
              <a:lnSpc>
                <a:spcPct val="100000"/>
              </a:lnSpc>
              <a:spcBef>
                <a:spcPts val="0"/>
              </a:spcBef>
              <a:spcAft>
                <a:spcPts val="0"/>
              </a:spcAft>
              <a:buSzPts val="3600"/>
              <a:buNone/>
              <a:defRPr/>
            </a:lvl5pPr>
            <a:lvl6pPr lvl="5" algn="l">
              <a:lnSpc>
                <a:spcPct val="100000"/>
              </a:lnSpc>
              <a:spcBef>
                <a:spcPts val="0"/>
              </a:spcBef>
              <a:spcAft>
                <a:spcPts val="0"/>
              </a:spcAft>
              <a:buSzPts val="3600"/>
              <a:buNone/>
              <a:defRPr/>
            </a:lvl6pPr>
            <a:lvl7pPr lvl="6" algn="l">
              <a:lnSpc>
                <a:spcPct val="100000"/>
              </a:lnSpc>
              <a:spcBef>
                <a:spcPts val="0"/>
              </a:spcBef>
              <a:spcAft>
                <a:spcPts val="0"/>
              </a:spcAft>
              <a:buSzPts val="3600"/>
              <a:buNone/>
              <a:defRPr/>
            </a:lvl7pPr>
            <a:lvl8pPr lvl="7" algn="l">
              <a:lnSpc>
                <a:spcPct val="100000"/>
              </a:lnSpc>
              <a:spcBef>
                <a:spcPts val="0"/>
              </a:spcBef>
              <a:spcAft>
                <a:spcPts val="0"/>
              </a:spcAft>
              <a:buSzPts val="3600"/>
              <a:buNone/>
              <a:defRPr/>
            </a:lvl8pPr>
            <a:lvl9pPr lvl="8" algn="l">
              <a:lnSpc>
                <a:spcPct val="100000"/>
              </a:lnSpc>
              <a:spcBef>
                <a:spcPts val="0"/>
              </a:spcBef>
              <a:spcAft>
                <a:spcPts val="0"/>
              </a:spcAft>
              <a:buSzPts val="3600"/>
              <a:buNone/>
              <a:defRPr/>
            </a:lvl9pPr>
          </a:lstStyle>
          <a:p>
            <a:endParaRPr/>
          </a:p>
        </p:txBody>
      </p:sp>
      <p:sp>
        <p:nvSpPr>
          <p:cNvPr id="27" name="Google Shape;27;p6"/>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64468" y="816630"/>
            <a:ext cx="3283500" cy="1110600"/>
          </a:xfrm>
          <a:prstGeom prst="rect">
            <a:avLst/>
          </a:prstGeom>
          <a:noFill/>
          <a:ln>
            <a:noFill/>
          </a:ln>
        </p:spPr>
        <p:txBody>
          <a:bodyPr spcFirstLastPara="1" wrap="square" lIns="116050" tIns="116050" rIns="116050" bIns="116050" anchor="b" anchorCtr="0">
            <a:noAutofit/>
          </a:bodyPr>
          <a:lstStyle>
            <a:lvl1pPr lvl="0" algn="l">
              <a:lnSpc>
                <a:spcPct val="100000"/>
              </a:lnSpc>
              <a:spcBef>
                <a:spcPts val="0"/>
              </a:spcBef>
              <a:spcAft>
                <a:spcPts val="0"/>
              </a:spcAft>
              <a:buSzPts val="3000"/>
              <a:buNone/>
              <a:defRPr sz="3000"/>
            </a:lvl1pPr>
            <a:lvl2pPr lvl="1" algn="l">
              <a:lnSpc>
                <a:spcPct val="100000"/>
              </a:lnSpc>
              <a:spcBef>
                <a:spcPts val="0"/>
              </a:spcBef>
              <a:spcAft>
                <a:spcPts val="0"/>
              </a:spcAft>
              <a:buSzPts val="3000"/>
              <a:buNone/>
              <a:defRPr sz="3000"/>
            </a:lvl2pPr>
            <a:lvl3pPr lvl="2" algn="l">
              <a:lnSpc>
                <a:spcPct val="100000"/>
              </a:lnSpc>
              <a:spcBef>
                <a:spcPts val="0"/>
              </a:spcBef>
              <a:spcAft>
                <a:spcPts val="0"/>
              </a:spcAft>
              <a:buSzPts val="3000"/>
              <a:buNone/>
              <a:defRPr sz="3000"/>
            </a:lvl3pPr>
            <a:lvl4pPr lvl="3" algn="l">
              <a:lnSpc>
                <a:spcPct val="100000"/>
              </a:lnSpc>
              <a:spcBef>
                <a:spcPts val="0"/>
              </a:spcBef>
              <a:spcAft>
                <a:spcPts val="0"/>
              </a:spcAft>
              <a:buSzPts val="3000"/>
              <a:buNone/>
              <a:defRPr sz="3000"/>
            </a:lvl4pPr>
            <a:lvl5pPr lvl="4" algn="l">
              <a:lnSpc>
                <a:spcPct val="100000"/>
              </a:lnSpc>
              <a:spcBef>
                <a:spcPts val="0"/>
              </a:spcBef>
              <a:spcAft>
                <a:spcPts val="0"/>
              </a:spcAft>
              <a:buSzPts val="3000"/>
              <a:buNone/>
              <a:defRPr sz="3000"/>
            </a:lvl5pPr>
            <a:lvl6pPr lvl="5" algn="l">
              <a:lnSpc>
                <a:spcPct val="100000"/>
              </a:lnSpc>
              <a:spcBef>
                <a:spcPts val="0"/>
              </a:spcBef>
              <a:spcAft>
                <a:spcPts val="0"/>
              </a:spcAft>
              <a:buSzPts val="3000"/>
              <a:buNone/>
              <a:defRPr sz="3000"/>
            </a:lvl6pPr>
            <a:lvl7pPr lvl="6" algn="l">
              <a:lnSpc>
                <a:spcPct val="100000"/>
              </a:lnSpc>
              <a:spcBef>
                <a:spcPts val="0"/>
              </a:spcBef>
              <a:spcAft>
                <a:spcPts val="0"/>
              </a:spcAft>
              <a:buSzPts val="3000"/>
              <a:buNone/>
              <a:defRPr sz="3000"/>
            </a:lvl7pPr>
            <a:lvl8pPr lvl="7" algn="l">
              <a:lnSpc>
                <a:spcPct val="100000"/>
              </a:lnSpc>
              <a:spcBef>
                <a:spcPts val="0"/>
              </a:spcBef>
              <a:spcAft>
                <a:spcPts val="0"/>
              </a:spcAft>
              <a:buSzPts val="3000"/>
              <a:buNone/>
              <a:defRPr sz="3000"/>
            </a:lvl8pPr>
            <a:lvl9pPr lvl="8" algn="l">
              <a:lnSpc>
                <a:spcPct val="100000"/>
              </a:lnSpc>
              <a:spcBef>
                <a:spcPts val="0"/>
              </a:spcBef>
              <a:spcAft>
                <a:spcPts val="0"/>
              </a:spcAft>
              <a:buSzPts val="3000"/>
              <a:buNone/>
              <a:defRPr sz="3000"/>
            </a:lvl9pPr>
          </a:lstStyle>
          <a:p>
            <a:endParaRPr/>
          </a:p>
        </p:txBody>
      </p:sp>
      <p:sp>
        <p:nvSpPr>
          <p:cNvPr id="30" name="Google Shape;30;p7"/>
          <p:cNvSpPr txBox="1">
            <a:spLocks noGrp="1"/>
          </p:cNvSpPr>
          <p:nvPr>
            <p:ph type="body" idx="1"/>
          </p:nvPr>
        </p:nvSpPr>
        <p:spPr>
          <a:xfrm>
            <a:off x="364468" y="2042457"/>
            <a:ext cx="3283500" cy="4673100"/>
          </a:xfrm>
          <a:prstGeom prst="rect">
            <a:avLst/>
          </a:prstGeom>
          <a:noFill/>
          <a:ln>
            <a:noFill/>
          </a:ln>
        </p:spPr>
        <p:txBody>
          <a:bodyPr spcFirstLastPara="1" wrap="square" lIns="116050" tIns="116050" rIns="116050" bIns="116050" anchor="t" anchorCtr="0">
            <a:noAutofit/>
          </a:bodyPr>
          <a:lstStyle>
            <a:lvl1pPr marL="457200" lvl="0" indent="-323850" algn="l">
              <a:lnSpc>
                <a:spcPct val="115000"/>
              </a:lnSpc>
              <a:spcBef>
                <a:spcPts val="0"/>
              </a:spcBef>
              <a:spcAft>
                <a:spcPts val="0"/>
              </a:spcAft>
              <a:buSzPts val="1500"/>
              <a:buChar char="●"/>
              <a:defRPr sz="1500"/>
            </a:lvl1pPr>
            <a:lvl2pPr marL="914400" lvl="1" indent="-323850" algn="l">
              <a:lnSpc>
                <a:spcPct val="115000"/>
              </a:lnSpc>
              <a:spcBef>
                <a:spcPts val="2000"/>
              </a:spcBef>
              <a:spcAft>
                <a:spcPts val="0"/>
              </a:spcAft>
              <a:buSzPts val="1500"/>
              <a:buChar char="○"/>
              <a:defRPr sz="1500"/>
            </a:lvl2pPr>
            <a:lvl3pPr marL="1371600" lvl="2" indent="-323850" algn="l">
              <a:lnSpc>
                <a:spcPct val="115000"/>
              </a:lnSpc>
              <a:spcBef>
                <a:spcPts val="2000"/>
              </a:spcBef>
              <a:spcAft>
                <a:spcPts val="0"/>
              </a:spcAft>
              <a:buSzPts val="1500"/>
              <a:buChar char="■"/>
              <a:defRPr sz="1500"/>
            </a:lvl3pPr>
            <a:lvl4pPr marL="1828800" lvl="3" indent="-323850" algn="l">
              <a:lnSpc>
                <a:spcPct val="115000"/>
              </a:lnSpc>
              <a:spcBef>
                <a:spcPts val="2000"/>
              </a:spcBef>
              <a:spcAft>
                <a:spcPts val="0"/>
              </a:spcAft>
              <a:buSzPts val="1500"/>
              <a:buChar char="●"/>
              <a:defRPr sz="1500"/>
            </a:lvl4pPr>
            <a:lvl5pPr marL="2286000" lvl="4" indent="-323850" algn="l">
              <a:lnSpc>
                <a:spcPct val="115000"/>
              </a:lnSpc>
              <a:spcBef>
                <a:spcPts val="2000"/>
              </a:spcBef>
              <a:spcAft>
                <a:spcPts val="0"/>
              </a:spcAft>
              <a:buSzPts val="1500"/>
              <a:buChar char="○"/>
              <a:defRPr sz="1500"/>
            </a:lvl5pPr>
            <a:lvl6pPr marL="2743200" lvl="5" indent="-323850" algn="l">
              <a:lnSpc>
                <a:spcPct val="115000"/>
              </a:lnSpc>
              <a:spcBef>
                <a:spcPts val="2000"/>
              </a:spcBef>
              <a:spcAft>
                <a:spcPts val="0"/>
              </a:spcAft>
              <a:buSzPts val="1500"/>
              <a:buChar char="■"/>
              <a:defRPr sz="1500"/>
            </a:lvl6pPr>
            <a:lvl7pPr marL="3200400" lvl="6" indent="-323850" algn="l">
              <a:lnSpc>
                <a:spcPct val="115000"/>
              </a:lnSpc>
              <a:spcBef>
                <a:spcPts val="2000"/>
              </a:spcBef>
              <a:spcAft>
                <a:spcPts val="0"/>
              </a:spcAft>
              <a:buSzPts val="1500"/>
              <a:buChar char="●"/>
              <a:defRPr sz="1500"/>
            </a:lvl7pPr>
            <a:lvl8pPr marL="3657600" lvl="7" indent="-323850" algn="l">
              <a:lnSpc>
                <a:spcPct val="115000"/>
              </a:lnSpc>
              <a:spcBef>
                <a:spcPts val="2000"/>
              </a:spcBef>
              <a:spcAft>
                <a:spcPts val="0"/>
              </a:spcAft>
              <a:buSzPts val="1500"/>
              <a:buChar char="○"/>
              <a:defRPr sz="1500"/>
            </a:lvl8pPr>
            <a:lvl9pPr marL="4114800" lvl="8" indent="-323850" algn="l">
              <a:lnSpc>
                <a:spcPct val="115000"/>
              </a:lnSpc>
              <a:spcBef>
                <a:spcPts val="2000"/>
              </a:spcBef>
              <a:spcAft>
                <a:spcPts val="2000"/>
              </a:spcAft>
              <a:buSzPts val="1500"/>
              <a:buChar char="■"/>
              <a:defRPr sz="1500"/>
            </a:lvl9pPr>
          </a:lstStyle>
          <a:p>
            <a:endParaRPr/>
          </a:p>
        </p:txBody>
      </p:sp>
      <p:sp>
        <p:nvSpPr>
          <p:cNvPr id="31" name="Google Shape;31;p7"/>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573245" y="661638"/>
            <a:ext cx="7445700" cy="6012600"/>
          </a:xfrm>
          <a:prstGeom prst="rect">
            <a:avLst/>
          </a:prstGeom>
          <a:noFill/>
          <a:ln>
            <a:noFill/>
          </a:ln>
        </p:spPr>
        <p:txBody>
          <a:bodyPr spcFirstLastPara="1" wrap="square" lIns="116050" tIns="116050" rIns="116050" bIns="116050" anchor="ctr" anchorCtr="0">
            <a:noAutofit/>
          </a:bodyPr>
          <a:lstStyle>
            <a:lvl1pPr lvl="0" algn="l">
              <a:lnSpc>
                <a:spcPct val="100000"/>
              </a:lnSpc>
              <a:spcBef>
                <a:spcPts val="0"/>
              </a:spcBef>
              <a:spcAft>
                <a:spcPts val="0"/>
              </a:spcAft>
              <a:buSzPts val="6100"/>
              <a:buNone/>
              <a:defRPr sz="6100"/>
            </a:lvl1pPr>
            <a:lvl2pPr lvl="1" algn="l">
              <a:lnSpc>
                <a:spcPct val="100000"/>
              </a:lnSpc>
              <a:spcBef>
                <a:spcPts val="0"/>
              </a:spcBef>
              <a:spcAft>
                <a:spcPts val="0"/>
              </a:spcAft>
              <a:buSzPts val="6100"/>
              <a:buNone/>
              <a:defRPr sz="6100"/>
            </a:lvl2pPr>
            <a:lvl3pPr lvl="2" algn="l">
              <a:lnSpc>
                <a:spcPct val="100000"/>
              </a:lnSpc>
              <a:spcBef>
                <a:spcPts val="0"/>
              </a:spcBef>
              <a:spcAft>
                <a:spcPts val="0"/>
              </a:spcAft>
              <a:buSzPts val="6100"/>
              <a:buNone/>
              <a:defRPr sz="6100"/>
            </a:lvl3pPr>
            <a:lvl4pPr lvl="3" algn="l">
              <a:lnSpc>
                <a:spcPct val="100000"/>
              </a:lnSpc>
              <a:spcBef>
                <a:spcPts val="0"/>
              </a:spcBef>
              <a:spcAft>
                <a:spcPts val="0"/>
              </a:spcAft>
              <a:buSzPts val="6100"/>
              <a:buNone/>
              <a:defRPr sz="6100"/>
            </a:lvl4pPr>
            <a:lvl5pPr lvl="4" algn="l">
              <a:lnSpc>
                <a:spcPct val="100000"/>
              </a:lnSpc>
              <a:spcBef>
                <a:spcPts val="0"/>
              </a:spcBef>
              <a:spcAft>
                <a:spcPts val="0"/>
              </a:spcAft>
              <a:buSzPts val="6100"/>
              <a:buNone/>
              <a:defRPr sz="6100"/>
            </a:lvl5pPr>
            <a:lvl6pPr lvl="5" algn="l">
              <a:lnSpc>
                <a:spcPct val="100000"/>
              </a:lnSpc>
              <a:spcBef>
                <a:spcPts val="0"/>
              </a:spcBef>
              <a:spcAft>
                <a:spcPts val="0"/>
              </a:spcAft>
              <a:buSzPts val="6100"/>
              <a:buNone/>
              <a:defRPr sz="6100"/>
            </a:lvl6pPr>
            <a:lvl7pPr lvl="6" algn="l">
              <a:lnSpc>
                <a:spcPct val="100000"/>
              </a:lnSpc>
              <a:spcBef>
                <a:spcPts val="0"/>
              </a:spcBef>
              <a:spcAft>
                <a:spcPts val="0"/>
              </a:spcAft>
              <a:buSzPts val="6100"/>
              <a:buNone/>
              <a:defRPr sz="6100"/>
            </a:lvl7pPr>
            <a:lvl8pPr lvl="7" algn="l">
              <a:lnSpc>
                <a:spcPct val="100000"/>
              </a:lnSpc>
              <a:spcBef>
                <a:spcPts val="0"/>
              </a:spcBef>
              <a:spcAft>
                <a:spcPts val="0"/>
              </a:spcAft>
              <a:buSzPts val="6100"/>
              <a:buNone/>
              <a:defRPr sz="6100"/>
            </a:lvl8pPr>
            <a:lvl9pPr lvl="8" algn="l">
              <a:lnSpc>
                <a:spcPct val="100000"/>
              </a:lnSpc>
              <a:spcBef>
                <a:spcPts val="0"/>
              </a:spcBef>
              <a:spcAft>
                <a:spcPts val="0"/>
              </a:spcAft>
              <a:buSzPts val="6100"/>
              <a:buNone/>
              <a:defRPr sz="6100"/>
            </a:lvl9pPr>
          </a:lstStyle>
          <a:p>
            <a:endParaRPr/>
          </a:p>
        </p:txBody>
      </p:sp>
      <p:sp>
        <p:nvSpPr>
          <p:cNvPr id="34" name="Google Shape;34;p8"/>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5346000" y="-184"/>
            <a:ext cx="5346000" cy="7560000"/>
          </a:xfrm>
          <a:prstGeom prst="rect">
            <a:avLst/>
          </a:prstGeom>
          <a:solidFill>
            <a:schemeClr val="lt2"/>
          </a:solidFill>
          <a:ln>
            <a:noFill/>
          </a:ln>
        </p:spPr>
        <p:txBody>
          <a:bodyPr spcFirstLastPara="1" wrap="square" lIns="116050" tIns="116050" rIns="116050" bIns="116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310447" y="1812541"/>
            <a:ext cx="4730100" cy="2178600"/>
          </a:xfrm>
          <a:prstGeom prst="rect">
            <a:avLst/>
          </a:prstGeom>
          <a:noFill/>
          <a:ln>
            <a:noFill/>
          </a:ln>
        </p:spPr>
        <p:txBody>
          <a:bodyPr spcFirstLastPara="1" wrap="square" lIns="116050" tIns="116050" rIns="116050" bIns="116050" anchor="b" anchorCtr="0">
            <a:noAutofit/>
          </a:bodyPr>
          <a:lstStyle>
            <a:lvl1pPr lvl="0" algn="ctr">
              <a:lnSpc>
                <a:spcPct val="100000"/>
              </a:lnSpc>
              <a:spcBef>
                <a:spcPts val="0"/>
              </a:spcBef>
              <a:spcAft>
                <a:spcPts val="0"/>
              </a:spcAft>
              <a:buSzPts val="5300"/>
              <a:buNone/>
              <a:defRPr sz="5300"/>
            </a:lvl1pPr>
            <a:lvl2pPr lvl="1" algn="ctr">
              <a:lnSpc>
                <a:spcPct val="100000"/>
              </a:lnSpc>
              <a:spcBef>
                <a:spcPts val="0"/>
              </a:spcBef>
              <a:spcAft>
                <a:spcPts val="0"/>
              </a:spcAft>
              <a:buSzPts val="5300"/>
              <a:buNone/>
              <a:defRPr sz="5300"/>
            </a:lvl2pPr>
            <a:lvl3pPr lvl="2" algn="ctr">
              <a:lnSpc>
                <a:spcPct val="100000"/>
              </a:lnSpc>
              <a:spcBef>
                <a:spcPts val="0"/>
              </a:spcBef>
              <a:spcAft>
                <a:spcPts val="0"/>
              </a:spcAft>
              <a:buSzPts val="5300"/>
              <a:buNone/>
              <a:defRPr sz="5300"/>
            </a:lvl3pPr>
            <a:lvl4pPr lvl="3" algn="ctr">
              <a:lnSpc>
                <a:spcPct val="100000"/>
              </a:lnSpc>
              <a:spcBef>
                <a:spcPts val="0"/>
              </a:spcBef>
              <a:spcAft>
                <a:spcPts val="0"/>
              </a:spcAft>
              <a:buSzPts val="5300"/>
              <a:buNone/>
              <a:defRPr sz="5300"/>
            </a:lvl4pPr>
            <a:lvl5pPr lvl="4" algn="ctr">
              <a:lnSpc>
                <a:spcPct val="100000"/>
              </a:lnSpc>
              <a:spcBef>
                <a:spcPts val="0"/>
              </a:spcBef>
              <a:spcAft>
                <a:spcPts val="0"/>
              </a:spcAft>
              <a:buSzPts val="5300"/>
              <a:buNone/>
              <a:defRPr sz="5300"/>
            </a:lvl5pPr>
            <a:lvl6pPr lvl="5" algn="ctr">
              <a:lnSpc>
                <a:spcPct val="100000"/>
              </a:lnSpc>
              <a:spcBef>
                <a:spcPts val="0"/>
              </a:spcBef>
              <a:spcAft>
                <a:spcPts val="0"/>
              </a:spcAft>
              <a:buSzPts val="5300"/>
              <a:buNone/>
              <a:defRPr sz="5300"/>
            </a:lvl6pPr>
            <a:lvl7pPr lvl="6" algn="ctr">
              <a:lnSpc>
                <a:spcPct val="100000"/>
              </a:lnSpc>
              <a:spcBef>
                <a:spcPts val="0"/>
              </a:spcBef>
              <a:spcAft>
                <a:spcPts val="0"/>
              </a:spcAft>
              <a:buSzPts val="5300"/>
              <a:buNone/>
              <a:defRPr sz="5300"/>
            </a:lvl7pPr>
            <a:lvl8pPr lvl="7" algn="ctr">
              <a:lnSpc>
                <a:spcPct val="100000"/>
              </a:lnSpc>
              <a:spcBef>
                <a:spcPts val="0"/>
              </a:spcBef>
              <a:spcAft>
                <a:spcPts val="0"/>
              </a:spcAft>
              <a:buSzPts val="5300"/>
              <a:buNone/>
              <a:defRPr sz="5300"/>
            </a:lvl8pPr>
            <a:lvl9pPr lvl="8" algn="ctr">
              <a:lnSpc>
                <a:spcPct val="100000"/>
              </a:lnSpc>
              <a:spcBef>
                <a:spcPts val="0"/>
              </a:spcBef>
              <a:spcAft>
                <a:spcPts val="0"/>
              </a:spcAft>
              <a:buSzPts val="5300"/>
              <a:buNone/>
              <a:defRPr sz="5300"/>
            </a:lvl9pPr>
          </a:lstStyle>
          <a:p>
            <a:endParaRPr/>
          </a:p>
        </p:txBody>
      </p:sp>
      <p:sp>
        <p:nvSpPr>
          <p:cNvPr id="38" name="Google Shape;38;p9"/>
          <p:cNvSpPr txBox="1">
            <a:spLocks noGrp="1"/>
          </p:cNvSpPr>
          <p:nvPr>
            <p:ph type="subTitle" idx="1"/>
          </p:nvPr>
        </p:nvSpPr>
        <p:spPr>
          <a:xfrm>
            <a:off x="310447" y="4120005"/>
            <a:ext cx="4730100" cy="1815300"/>
          </a:xfrm>
          <a:prstGeom prst="rect">
            <a:avLst/>
          </a:prstGeom>
          <a:noFill/>
          <a:ln>
            <a:noFill/>
          </a:ln>
        </p:spPr>
        <p:txBody>
          <a:bodyPr spcFirstLastPara="1" wrap="square" lIns="116050" tIns="116050" rIns="116050" bIns="116050" anchor="t" anchorCtr="0">
            <a:noAutofit/>
          </a:bodyPr>
          <a:lstStyle>
            <a:lvl1pPr lvl="0" algn="ctr">
              <a:lnSpc>
                <a:spcPct val="100000"/>
              </a:lnSpc>
              <a:spcBef>
                <a:spcPts val="0"/>
              </a:spcBef>
              <a:spcAft>
                <a:spcPts val="0"/>
              </a:spcAft>
              <a:buSzPts val="2700"/>
              <a:buNone/>
              <a:defRPr sz="2700"/>
            </a:lvl1pPr>
            <a:lvl2pPr lvl="1" algn="ctr">
              <a:lnSpc>
                <a:spcPct val="100000"/>
              </a:lnSpc>
              <a:spcBef>
                <a:spcPts val="0"/>
              </a:spcBef>
              <a:spcAft>
                <a:spcPts val="0"/>
              </a:spcAft>
              <a:buSzPts val="2700"/>
              <a:buNone/>
              <a:defRPr sz="2700"/>
            </a:lvl2pPr>
            <a:lvl3pPr lvl="2" algn="ctr">
              <a:lnSpc>
                <a:spcPct val="100000"/>
              </a:lnSpc>
              <a:spcBef>
                <a:spcPts val="0"/>
              </a:spcBef>
              <a:spcAft>
                <a:spcPts val="0"/>
              </a:spcAft>
              <a:buSzPts val="2700"/>
              <a:buNone/>
              <a:defRPr sz="2700"/>
            </a:lvl3pPr>
            <a:lvl4pPr lvl="3" algn="ctr">
              <a:lnSpc>
                <a:spcPct val="100000"/>
              </a:lnSpc>
              <a:spcBef>
                <a:spcPts val="0"/>
              </a:spcBef>
              <a:spcAft>
                <a:spcPts val="0"/>
              </a:spcAft>
              <a:buSzPts val="2700"/>
              <a:buNone/>
              <a:defRPr sz="2700"/>
            </a:lvl4pPr>
            <a:lvl5pPr lvl="4" algn="ctr">
              <a:lnSpc>
                <a:spcPct val="100000"/>
              </a:lnSpc>
              <a:spcBef>
                <a:spcPts val="0"/>
              </a:spcBef>
              <a:spcAft>
                <a:spcPts val="0"/>
              </a:spcAft>
              <a:buSzPts val="2700"/>
              <a:buNone/>
              <a:defRPr sz="2700"/>
            </a:lvl5pPr>
            <a:lvl6pPr lvl="5" algn="ctr">
              <a:lnSpc>
                <a:spcPct val="100000"/>
              </a:lnSpc>
              <a:spcBef>
                <a:spcPts val="0"/>
              </a:spcBef>
              <a:spcAft>
                <a:spcPts val="0"/>
              </a:spcAft>
              <a:buSzPts val="2700"/>
              <a:buNone/>
              <a:defRPr sz="2700"/>
            </a:lvl6pPr>
            <a:lvl7pPr lvl="6" algn="ctr">
              <a:lnSpc>
                <a:spcPct val="100000"/>
              </a:lnSpc>
              <a:spcBef>
                <a:spcPts val="0"/>
              </a:spcBef>
              <a:spcAft>
                <a:spcPts val="0"/>
              </a:spcAft>
              <a:buSzPts val="2700"/>
              <a:buNone/>
              <a:defRPr sz="2700"/>
            </a:lvl7pPr>
            <a:lvl8pPr lvl="7" algn="ctr">
              <a:lnSpc>
                <a:spcPct val="100000"/>
              </a:lnSpc>
              <a:spcBef>
                <a:spcPts val="0"/>
              </a:spcBef>
              <a:spcAft>
                <a:spcPts val="0"/>
              </a:spcAft>
              <a:buSzPts val="2700"/>
              <a:buNone/>
              <a:defRPr sz="2700"/>
            </a:lvl8pPr>
            <a:lvl9pPr lvl="8" algn="ctr">
              <a:lnSpc>
                <a:spcPct val="100000"/>
              </a:lnSpc>
              <a:spcBef>
                <a:spcPts val="0"/>
              </a:spcBef>
              <a:spcAft>
                <a:spcPts val="0"/>
              </a:spcAft>
              <a:buSzPts val="2700"/>
              <a:buNone/>
              <a:defRPr sz="2700"/>
            </a:lvl9pPr>
          </a:lstStyle>
          <a:p>
            <a:endParaRPr/>
          </a:p>
        </p:txBody>
      </p:sp>
      <p:sp>
        <p:nvSpPr>
          <p:cNvPr id="39" name="Google Shape;39;p9"/>
          <p:cNvSpPr txBox="1">
            <a:spLocks noGrp="1"/>
          </p:cNvSpPr>
          <p:nvPr>
            <p:ph type="body" idx="2"/>
          </p:nvPr>
        </p:nvSpPr>
        <p:spPr>
          <a:xfrm>
            <a:off x="5775715" y="1064257"/>
            <a:ext cx="4486500" cy="5431200"/>
          </a:xfrm>
          <a:prstGeom prst="rect">
            <a:avLst/>
          </a:prstGeom>
          <a:noFill/>
          <a:ln>
            <a:noFill/>
          </a:ln>
        </p:spPr>
        <p:txBody>
          <a:bodyPr spcFirstLastPara="1" wrap="square" lIns="116050" tIns="116050" rIns="116050" bIns="116050" anchor="ctr" anchorCtr="0">
            <a:noAutofit/>
          </a:bodyPr>
          <a:lstStyle>
            <a:lvl1pPr marL="457200" lvl="0" indent="-374650" algn="l">
              <a:lnSpc>
                <a:spcPct val="115000"/>
              </a:lnSpc>
              <a:spcBef>
                <a:spcPts val="0"/>
              </a:spcBef>
              <a:spcAft>
                <a:spcPts val="0"/>
              </a:spcAft>
              <a:buSzPts val="2300"/>
              <a:buChar char="●"/>
              <a:defRPr/>
            </a:lvl1pPr>
            <a:lvl2pPr marL="914400" lvl="1" indent="-342900" algn="l">
              <a:lnSpc>
                <a:spcPct val="115000"/>
              </a:lnSpc>
              <a:spcBef>
                <a:spcPts val="2000"/>
              </a:spcBef>
              <a:spcAft>
                <a:spcPts val="0"/>
              </a:spcAft>
              <a:buSzPts val="1800"/>
              <a:buChar char="○"/>
              <a:defRPr/>
            </a:lvl2pPr>
            <a:lvl3pPr marL="1371600" lvl="2" indent="-342900" algn="l">
              <a:lnSpc>
                <a:spcPct val="115000"/>
              </a:lnSpc>
              <a:spcBef>
                <a:spcPts val="2000"/>
              </a:spcBef>
              <a:spcAft>
                <a:spcPts val="0"/>
              </a:spcAft>
              <a:buSzPts val="1800"/>
              <a:buChar char="■"/>
              <a:defRPr/>
            </a:lvl3pPr>
            <a:lvl4pPr marL="1828800" lvl="3" indent="-342900" algn="l">
              <a:lnSpc>
                <a:spcPct val="115000"/>
              </a:lnSpc>
              <a:spcBef>
                <a:spcPts val="2000"/>
              </a:spcBef>
              <a:spcAft>
                <a:spcPts val="0"/>
              </a:spcAft>
              <a:buSzPts val="1800"/>
              <a:buChar char="●"/>
              <a:defRPr/>
            </a:lvl4pPr>
            <a:lvl5pPr marL="2286000" lvl="4" indent="-342900" algn="l">
              <a:lnSpc>
                <a:spcPct val="115000"/>
              </a:lnSpc>
              <a:spcBef>
                <a:spcPts val="2000"/>
              </a:spcBef>
              <a:spcAft>
                <a:spcPts val="0"/>
              </a:spcAft>
              <a:buSzPts val="1800"/>
              <a:buChar char="○"/>
              <a:defRPr/>
            </a:lvl5pPr>
            <a:lvl6pPr marL="2743200" lvl="5" indent="-342900" algn="l">
              <a:lnSpc>
                <a:spcPct val="115000"/>
              </a:lnSpc>
              <a:spcBef>
                <a:spcPts val="2000"/>
              </a:spcBef>
              <a:spcAft>
                <a:spcPts val="0"/>
              </a:spcAft>
              <a:buSzPts val="1800"/>
              <a:buChar char="■"/>
              <a:defRPr/>
            </a:lvl6pPr>
            <a:lvl7pPr marL="3200400" lvl="6" indent="-342900" algn="l">
              <a:lnSpc>
                <a:spcPct val="115000"/>
              </a:lnSpc>
              <a:spcBef>
                <a:spcPts val="2000"/>
              </a:spcBef>
              <a:spcAft>
                <a:spcPts val="0"/>
              </a:spcAft>
              <a:buSzPts val="1800"/>
              <a:buChar char="●"/>
              <a:defRPr/>
            </a:lvl7pPr>
            <a:lvl8pPr marL="3657600" lvl="7" indent="-342900" algn="l">
              <a:lnSpc>
                <a:spcPct val="115000"/>
              </a:lnSpc>
              <a:spcBef>
                <a:spcPts val="2000"/>
              </a:spcBef>
              <a:spcAft>
                <a:spcPts val="0"/>
              </a:spcAft>
              <a:buSzPts val="1800"/>
              <a:buChar char="○"/>
              <a:defRPr/>
            </a:lvl8pPr>
            <a:lvl9pPr marL="4114800" lvl="8" indent="-342900" algn="l">
              <a:lnSpc>
                <a:spcPct val="115000"/>
              </a:lnSpc>
              <a:spcBef>
                <a:spcPts val="2000"/>
              </a:spcBef>
              <a:spcAft>
                <a:spcPts val="2000"/>
              </a:spcAft>
              <a:buSzPts val="1800"/>
              <a:buChar char="■"/>
              <a:defRPr/>
            </a:lvl9pPr>
          </a:lstStyle>
          <a:p>
            <a:endParaRPr/>
          </a:p>
        </p:txBody>
      </p:sp>
      <p:sp>
        <p:nvSpPr>
          <p:cNvPr id="40" name="Google Shape;40;p9"/>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64468" y="6218168"/>
            <a:ext cx="7014300" cy="889500"/>
          </a:xfrm>
          <a:prstGeom prst="rect">
            <a:avLst/>
          </a:prstGeom>
          <a:noFill/>
          <a:ln>
            <a:noFill/>
          </a:ln>
        </p:spPr>
        <p:txBody>
          <a:bodyPr spcFirstLastPara="1" wrap="square" lIns="116050" tIns="116050" rIns="116050" bIns="116050" anchor="ctr" anchorCtr="0">
            <a:noAutofit/>
          </a:bodyPr>
          <a:lstStyle>
            <a:lvl1pPr marL="457200" lvl="0" indent="-228600" algn="l">
              <a:lnSpc>
                <a:spcPct val="100000"/>
              </a:lnSpc>
              <a:spcBef>
                <a:spcPts val="0"/>
              </a:spcBef>
              <a:spcAft>
                <a:spcPts val="0"/>
              </a:spcAft>
              <a:buSzPts val="2300"/>
              <a:buNone/>
              <a:defRPr/>
            </a:lvl1pPr>
          </a:lstStyle>
          <a:p>
            <a:endParaRPr/>
          </a:p>
        </p:txBody>
      </p:sp>
      <p:sp>
        <p:nvSpPr>
          <p:cNvPr id="43" name="Google Shape;43;p10"/>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64468" y="654105"/>
            <a:ext cx="9963000" cy="841800"/>
          </a:xfrm>
          <a:prstGeom prst="rect">
            <a:avLst/>
          </a:prstGeom>
          <a:noFill/>
          <a:ln>
            <a:noFill/>
          </a:ln>
        </p:spPr>
        <p:txBody>
          <a:bodyPr spcFirstLastPara="1" wrap="square" lIns="116050" tIns="116050" rIns="116050" bIns="116050" anchor="t" anchorCtr="0">
            <a:noAutofit/>
          </a:bodyPr>
          <a:lstStyle>
            <a:lvl1pPr marR="0" lvl="0"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64468" y="1693927"/>
            <a:ext cx="9963000" cy="5021400"/>
          </a:xfrm>
          <a:prstGeom prst="rect">
            <a:avLst/>
          </a:prstGeom>
          <a:noFill/>
          <a:ln>
            <a:noFill/>
          </a:ln>
        </p:spPr>
        <p:txBody>
          <a:bodyPr spcFirstLastPara="1" wrap="square" lIns="116050" tIns="116050" rIns="116050" bIns="116050" anchor="t" anchorCtr="0">
            <a:noAutofit/>
          </a:bodyPr>
          <a:lstStyle>
            <a:lvl1pPr marL="457200" marR="0" lvl="0" indent="-374650" algn="l" rtl="0">
              <a:lnSpc>
                <a:spcPct val="115000"/>
              </a:lnSpc>
              <a:spcBef>
                <a:spcPts val="0"/>
              </a:spcBef>
              <a:spcAft>
                <a:spcPts val="0"/>
              </a:spcAft>
              <a:buClr>
                <a:schemeClr val="dk2"/>
              </a:buClr>
              <a:buSzPts val="2300"/>
              <a:buFont typeface="Arial"/>
              <a:buChar char="●"/>
              <a:defRPr sz="2300" b="0" i="0" u="none" strike="noStrike" cap="none">
                <a:solidFill>
                  <a:schemeClr val="dk2"/>
                </a:solidFill>
                <a:latin typeface="Arial"/>
                <a:ea typeface="Arial"/>
                <a:cs typeface="Arial"/>
                <a:sym typeface="Arial"/>
              </a:defRPr>
            </a:lvl1pPr>
            <a:lvl2pPr marL="914400" marR="0" lvl="1"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2pPr>
            <a:lvl3pPr marL="1371600" marR="0" lvl="2"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3pPr>
            <a:lvl4pPr marL="1828800" marR="0" lvl="3"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4pPr>
            <a:lvl5pPr marL="2286000" marR="0" lvl="4"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5pPr>
            <a:lvl6pPr marL="2743200" marR="0" lvl="5"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6pPr>
            <a:lvl7pPr marL="3200400" marR="0" lvl="6"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7pPr>
            <a:lvl8pPr marL="3657600" marR="0" lvl="7" indent="-342900" algn="l" rtl="0">
              <a:lnSpc>
                <a:spcPct val="115000"/>
              </a:lnSpc>
              <a:spcBef>
                <a:spcPts val="200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8pPr>
            <a:lvl9pPr marL="4114800" marR="0" lvl="8" indent="-342900" algn="l" rtl="0">
              <a:lnSpc>
                <a:spcPct val="115000"/>
              </a:lnSpc>
              <a:spcBef>
                <a:spcPts val="2000"/>
              </a:spcBef>
              <a:spcAft>
                <a:spcPts val="2000"/>
              </a:spcAft>
              <a:buClr>
                <a:schemeClr val="dk2"/>
              </a:buClr>
              <a:buSzPts val="1800"/>
              <a:buFont typeface="Arial"/>
              <a:buChar char="■"/>
              <a:defRPr sz="18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9906772" y="6854072"/>
            <a:ext cx="641700" cy="578400"/>
          </a:xfrm>
          <a:prstGeom prst="rect">
            <a:avLst/>
          </a:prstGeom>
          <a:noFill/>
          <a:ln>
            <a:noFill/>
          </a:ln>
        </p:spPr>
        <p:txBody>
          <a:bodyPr spcFirstLastPara="1" wrap="square" lIns="116050" tIns="116050" rIns="116050" bIns="11605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it"/>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image" Target="../media/image2.jpg"/><Relationship Id="rId7" Type="http://schemas.openxmlformats.org/officeDocument/2006/relationships/hyperlink" Target="https://www.jocoxfoundation.org/what-we-do/"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hyperlink" Target="https://www.youtube.com/watch?v=hXAAvU1VGZ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1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jpg"/><Relationship Id="rId7" Type="http://schemas.openxmlformats.org/officeDocument/2006/relationships/image" Target="../media/image15.png"/><Relationship Id="rId12" Type="http://schemas.openxmlformats.org/officeDocument/2006/relationships/image" Target="../media/image1.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2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jpg"/><Relationship Id="rId7"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1.jpg"/><Relationship Id="rId5" Type="http://schemas.openxmlformats.org/officeDocument/2006/relationships/image" Target="../media/image21.pn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pn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image" Target="../media/image31.png"/><Relationship Id="rId4" Type="http://schemas.openxmlformats.org/officeDocument/2006/relationships/image" Target="../media/image30.png"/></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image" Target="../media/image33.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image" Target="../media/image37.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image" Target="../media/image41.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image" Target="../media/image43.png"/><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image" Target="../media/image45.png"/><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image" Target="../media/image47.png"/><Relationship Id="rId4" Type="http://schemas.openxmlformats.org/officeDocument/2006/relationships/image" Target="../media/image46.png"/></Relationships>
</file>

<file path=ppt/slides/_rels/slide3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3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55" name="Google Shape;55;p13"/>
          <p:cNvSpPr/>
          <p:nvPr/>
        </p:nvSpPr>
        <p:spPr>
          <a:xfrm rot="10800000" flipH="1">
            <a:off x="428825" y="1016575"/>
            <a:ext cx="98154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6" name="Google Shape;56;p13"/>
          <p:cNvSpPr/>
          <p:nvPr/>
        </p:nvSpPr>
        <p:spPr>
          <a:xfrm rot="10800000" flipH="1">
            <a:off x="428825" y="7112575"/>
            <a:ext cx="98154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98278"/>
              </a:solidFill>
            </a:endParaRPr>
          </a:p>
        </p:txBody>
      </p:sp>
      <p:sp>
        <p:nvSpPr>
          <p:cNvPr id="57" name="Google Shape;57;p13"/>
          <p:cNvSpPr txBox="1"/>
          <p:nvPr/>
        </p:nvSpPr>
        <p:spPr>
          <a:xfrm>
            <a:off x="4010375" y="3458700"/>
            <a:ext cx="2652300" cy="6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3000" i="1">
                <a:solidFill>
                  <a:schemeClr val="dk2"/>
                </a:solidFill>
                <a:latin typeface="Raleway"/>
                <a:ea typeface="Raleway"/>
                <a:cs typeface="Raleway"/>
                <a:sym typeface="Raleway"/>
              </a:rPr>
              <a:t>MENTAL MAP</a:t>
            </a:r>
            <a:endParaRPr sz="3000" i="1">
              <a:solidFill>
                <a:schemeClr val="dk2"/>
              </a:solidFill>
              <a:latin typeface="Raleway"/>
              <a:ea typeface="Raleway"/>
              <a:cs typeface="Raleway"/>
              <a:sym typeface="Raleway"/>
            </a:endParaRPr>
          </a:p>
        </p:txBody>
      </p:sp>
      <p:sp>
        <p:nvSpPr>
          <p:cNvPr id="58" name="Google Shape;58;p13"/>
          <p:cNvSpPr txBox="1"/>
          <p:nvPr/>
        </p:nvSpPr>
        <p:spPr>
          <a:xfrm>
            <a:off x="5399625" y="371950"/>
            <a:ext cx="18681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it" sz="2200" b="1">
                <a:solidFill>
                  <a:srgbClr val="595959"/>
                </a:solidFill>
                <a:latin typeface="Prompt"/>
                <a:ea typeface="Prompt"/>
                <a:cs typeface="Prompt"/>
                <a:sym typeface="Prompt"/>
              </a:rPr>
              <a:t>DIAGRAM</a:t>
            </a:r>
            <a:endParaRPr sz="2200" b="1">
              <a:solidFill>
                <a:srgbClr val="595959"/>
              </a:solidFill>
              <a:latin typeface="Prompt"/>
              <a:ea typeface="Prompt"/>
              <a:cs typeface="Prompt"/>
              <a:sym typeface="Prompt"/>
            </a:endParaRPr>
          </a:p>
        </p:txBody>
      </p:sp>
      <p:sp>
        <p:nvSpPr>
          <p:cNvPr id="59" name="Google Shape;59;p13"/>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it" b="1"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 </a:t>
            </a:r>
            <a:r>
              <a:rPr lang="it" b="1" dirty="0">
                <a:solidFill>
                  <a:srgbClr val="861533"/>
                </a:solidFill>
                <a:latin typeface="Prompt"/>
                <a:ea typeface="Prompt"/>
                <a:cs typeface="Prompt"/>
                <a:sym typeface="Prompt"/>
              </a:rPr>
              <a:t>//</a:t>
            </a:r>
            <a:endParaRPr dirty="0">
              <a:solidFill>
                <a:srgbClr val="861533"/>
              </a:solidFill>
            </a:endParaRPr>
          </a:p>
          <a:p>
            <a:pPr marL="0" lvl="0" indent="0" algn="l" rtl="0">
              <a:spcBef>
                <a:spcPts val="0"/>
              </a:spcBef>
              <a:spcAft>
                <a:spcPts val="0"/>
              </a:spcAft>
              <a:buClr>
                <a:schemeClr val="dk1"/>
              </a:buClr>
              <a:buSzPts val="1100"/>
              <a:buFont typeface="Arial"/>
              <a:buNone/>
            </a:pPr>
            <a:r>
              <a:rPr lang="it" b="1" dirty="0">
                <a:solidFill>
                  <a:srgbClr val="861533"/>
                </a:solidFill>
                <a:latin typeface="Prompt"/>
                <a:ea typeface="Prompt"/>
                <a:cs typeface="Prompt"/>
                <a:sym typeface="Prompt"/>
              </a:rPr>
              <a:t>Teaching Learning Unit</a:t>
            </a:r>
            <a:endParaRPr b="1" dirty="0">
              <a:solidFill>
                <a:srgbClr val="861533"/>
              </a:solidFill>
              <a:latin typeface="Prompt"/>
              <a:ea typeface="Prompt"/>
              <a:cs typeface="Prompt"/>
              <a:sym typeface="Prompt"/>
            </a:endParaRPr>
          </a:p>
        </p:txBody>
      </p:sp>
      <p:pic>
        <p:nvPicPr>
          <p:cNvPr id="60" name="Google Shape;60;p13"/>
          <p:cNvPicPr preferRelativeResize="0"/>
          <p:nvPr/>
        </p:nvPicPr>
        <p:blipFill>
          <a:blip r:embed="rId4">
            <a:alphaModFix/>
          </a:blip>
          <a:stretch>
            <a:fillRect/>
          </a:stretch>
        </p:blipFill>
        <p:spPr>
          <a:xfrm>
            <a:off x="9280750" y="6717473"/>
            <a:ext cx="955718" cy="33450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313939" y="1379304"/>
            <a:ext cx="2635213" cy="5194491"/>
          </a:xfrm>
          <a:prstGeom prst="rect">
            <a:avLst/>
          </a:prstGeom>
          <a:noFill/>
          <a:ln>
            <a:noFill/>
          </a:ln>
        </p:spPr>
        <p:txBody>
          <a:bodyPr spcFirstLastPara="1" wrap="square" lIns="91425" tIns="91425" rIns="91425" bIns="91425" anchor="t" anchorCtr="0">
            <a:noAutofit/>
          </a:bodyPr>
          <a:lstStyle/>
          <a:p>
            <a:pPr lvl="0"/>
            <a:r>
              <a:rPr lang="en-GB" sz="2800" b="1" dirty="0">
                <a:latin typeface="Raleway" panose="020B0604020202020204" charset="0"/>
              </a:rPr>
              <a:t>Lets get </a:t>
            </a:r>
            <a:r>
              <a:rPr lang="en-GB" sz="2800" b="1" dirty="0" smtClean="0">
                <a:latin typeface="Raleway" panose="020B0604020202020204" charset="0"/>
              </a:rPr>
              <a:t>thinking</a:t>
            </a:r>
          </a:p>
          <a:p>
            <a:pPr lvl="0"/>
            <a:r>
              <a:rPr lang="en-GB" sz="2800" b="1" dirty="0" smtClean="0">
                <a:latin typeface="Raleway" panose="020B0604020202020204" charset="0"/>
              </a:rPr>
              <a:t>why </a:t>
            </a:r>
            <a:r>
              <a:rPr lang="en-GB" sz="2800" b="1" dirty="0">
                <a:latin typeface="Raleway" panose="020B0604020202020204" charset="0"/>
              </a:rPr>
              <a:t>do girls and boys need to work together to make the world more equal between the sexes</a:t>
            </a:r>
            <a:r>
              <a:rPr lang="en-GB" sz="1100" dirty="0"/>
              <a:t>? </a:t>
            </a:r>
            <a:endParaRPr sz="1100" dirty="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3382972" y="1115067"/>
            <a:ext cx="6889077" cy="4596782"/>
          </a:xfrm>
          <a:prstGeom prst="rect">
            <a:avLst/>
          </a:prstGeom>
        </p:spPr>
      </p:pic>
      <p:grpSp>
        <p:nvGrpSpPr>
          <p:cNvPr id="13" name="Group 12"/>
          <p:cNvGrpSpPr/>
          <p:nvPr/>
        </p:nvGrpSpPr>
        <p:grpSpPr>
          <a:xfrm>
            <a:off x="262925" y="229946"/>
            <a:ext cx="9872150" cy="776917"/>
            <a:chOff x="364325" y="290950"/>
            <a:chExt cx="9872150" cy="776917"/>
          </a:xfrm>
        </p:grpSpPr>
        <p:pic>
          <p:nvPicPr>
            <p:cNvPr id="14" name="Google Shape;67;p14"/>
            <p:cNvPicPr preferRelativeResize="0"/>
            <p:nvPr/>
          </p:nvPicPr>
          <p:blipFill rotWithShape="1">
            <a:blip r:embed="rId5">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693917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428825" y="1314167"/>
            <a:ext cx="9770750" cy="1955579"/>
          </a:xfrm>
          <a:prstGeom prst="rect">
            <a:avLst/>
          </a:prstGeom>
          <a:solidFill>
            <a:schemeClr val="accent4">
              <a:lumMod val="20000"/>
              <a:lumOff val="80000"/>
            </a:schemeClr>
          </a:solidFill>
          <a:ln>
            <a:noFill/>
          </a:ln>
        </p:spPr>
        <p:txBody>
          <a:bodyPr spcFirstLastPara="1" wrap="square" lIns="91425" tIns="91425" rIns="91425" bIns="91425" anchor="t" anchorCtr="0">
            <a:noAutofit/>
          </a:bodyPr>
          <a:lstStyle/>
          <a:p>
            <a:r>
              <a:rPr lang="en-GB" sz="4000" b="1" dirty="0" smtClean="0">
                <a:latin typeface="Raleway" panose="020B0604020202020204" charset="0"/>
              </a:rPr>
              <a:t>Activity One </a:t>
            </a:r>
          </a:p>
          <a:p>
            <a:r>
              <a:rPr lang="en-GB" sz="4000" b="1" dirty="0" smtClean="0">
                <a:latin typeface="Raleway" panose="020B0604020202020204" charset="0"/>
              </a:rPr>
              <a:t>‘You </a:t>
            </a:r>
            <a:r>
              <a:rPr lang="en-GB" sz="4000" b="1" dirty="0">
                <a:latin typeface="Raleway" panose="020B0604020202020204" charset="0"/>
              </a:rPr>
              <a:t>cannot be what you cannot see’</a:t>
            </a: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2" name="Rectangle 1"/>
          <p:cNvSpPr/>
          <p:nvPr/>
        </p:nvSpPr>
        <p:spPr>
          <a:xfrm>
            <a:off x="889687" y="3907585"/>
            <a:ext cx="8958647" cy="2554545"/>
          </a:xfrm>
          <a:prstGeom prst="rect">
            <a:avLst/>
          </a:prstGeom>
        </p:spPr>
        <p:txBody>
          <a:bodyPr wrap="square">
            <a:spAutoFit/>
          </a:bodyPr>
          <a:lstStyle/>
          <a:p>
            <a:pPr lvl="0" algn="ctr">
              <a:buClrTx/>
            </a:pPr>
            <a:r>
              <a:rPr lang="en-GB" sz="4000" b="1" kern="1200" dirty="0">
                <a:solidFill>
                  <a:prstClr val="black"/>
                </a:solidFill>
                <a:latin typeface="Raleway" panose="020B0604020202020204" charset="0"/>
                <a:ea typeface="+mn-ea"/>
                <a:cs typeface="+mn-cs"/>
              </a:rPr>
              <a:t>Discuss this quote in a pair </a:t>
            </a:r>
            <a:r>
              <a:rPr lang="en-GB" sz="4000" b="1" kern="1200" dirty="0" smtClean="0">
                <a:solidFill>
                  <a:prstClr val="black"/>
                </a:solidFill>
                <a:latin typeface="Raleway" panose="020B0604020202020204" charset="0"/>
                <a:ea typeface="+mn-ea"/>
                <a:cs typeface="+mn-cs"/>
              </a:rPr>
              <a:t> </a:t>
            </a:r>
          </a:p>
          <a:p>
            <a:pPr lvl="0" algn="ctr">
              <a:buClrTx/>
            </a:pPr>
            <a:endParaRPr lang="en-GB" sz="4000" b="1" kern="1200" dirty="0" smtClean="0">
              <a:solidFill>
                <a:prstClr val="black"/>
              </a:solidFill>
              <a:latin typeface="Raleway" panose="020B0604020202020204" charset="0"/>
              <a:ea typeface="+mn-ea"/>
              <a:cs typeface="+mn-cs"/>
            </a:endParaRPr>
          </a:p>
          <a:p>
            <a:pPr lvl="0" algn="ctr">
              <a:buClrTx/>
            </a:pPr>
            <a:r>
              <a:rPr lang="en-GB" sz="4000" b="1" kern="1200" dirty="0" smtClean="0">
                <a:solidFill>
                  <a:prstClr val="black"/>
                </a:solidFill>
                <a:latin typeface="Raleway" panose="020B0604020202020204" charset="0"/>
                <a:ea typeface="+mn-ea"/>
                <a:cs typeface="+mn-cs"/>
              </a:rPr>
              <a:t>What </a:t>
            </a:r>
            <a:r>
              <a:rPr lang="en-GB" sz="4000" b="1" kern="1200" dirty="0">
                <a:solidFill>
                  <a:prstClr val="black"/>
                </a:solidFill>
                <a:latin typeface="Raleway" panose="020B0604020202020204" charset="0"/>
                <a:ea typeface="+mn-ea"/>
                <a:cs typeface="+mn-cs"/>
              </a:rPr>
              <a:t>do you think it means?</a:t>
            </a:r>
          </a:p>
          <a:p>
            <a:pPr lvl="0" algn="ctr">
              <a:buClrTx/>
            </a:pPr>
            <a:r>
              <a:rPr lang="en-GB" sz="4000" b="1" kern="1200" dirty="0">
                <a:solidFill>
                  <a:prstClr val="black"/>
                </a:solidFill>
                <a:latin typeface="Raleway" panose="020B0604020202020204" charset="0"/>
                <a:ea typeface="+mn-ea"/>
                <a:cs typeface="+mn-cs"/>
              </a:rPr>
              <a:t>Do you agree with it? </a:t>
            </a:r>
          </a:p>
        </p:txBody>
      </p:sp>
      <p:grpSp>
        <p:nvGrpSpPr>
          <p:cNvPr id="23" name="Group 22"/>
          <p:cNvGrpSpPr/>
          <p:nvPr/>
        </p:nvGrpSpPr>
        <p:grpSpPr>
          <a:xfrm>
            <a:off x="262925" y="229946"/>
            <a:ext cx="9872150" cy="776917"/>
            <a:chOff x="364325" y="290950"/>
            <a:chExt cx="9872150" cy="776917"/>
          </a:xfrm>
        </p:grpSpPr>
        <p:pic>
          <p:nvPicPr>
            <p:cNvPr id="24"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2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611577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4" y="1244986"/>
            <a:ext cx="9570507" cy="1226365"/>
          </a:xfrm>
          <a:prstGeom prst="rect">
            <a:avLst/>
          </a:prstGeom>
          <a:solidFill>
            <a:schemeClr val="accent1">
              <a:lumMod val="20000"/>
              <a:lumOff val="80000"/>
            </a:schemeClr>
          </a:solidFill>
          <a:ln>
            <a:noFill/>
          </a:ln>
        </p:spPr>
        <p:txBody>
          <a:bodyPr spcFirstLastPara="1" wrap="square" lIns="91425" tIns="91425" rIns="91425" bIns="91425" anchor="t" anchorCtr="0">
            <a:noAutofit/>
          </a:bodyPr>
          <a:lstStyle/>
          <a:p>
            <a:pPr marL="0" indent="0">
              <a:buNone/>
            </a:pPr>
            <a:r>
              <a:rPr lang="en-GB" sz="4000" dirty="0" smtClean="0">
                <a:latin typeface="Raleway" panose="020B0604020202020204" charset="0"/>
              </a:rPr>
              <a:t>       How </a:t>
            </a:r>
            <a:r>
              <a:rPr lang="en-GB" sz="4000" dirty="0">
                <a:latin typeface="Raleway" panose="020B0604020202020204" charset="0"/>
              </a:rPr>
              <a:t>can a role model be inspiring? </a:t>
            </a:r>
            <a:endParaRPr sz="40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516725" y="2920205"/>
            <a:ext cx="9769368" cy="4131769"/>
          </a:xfrm>
          <a:prstGeom prst="rect">
            <a:avLst/>
          </a:prstGeom>
          <a:noFill/>
          <a:ln>
            <a:noFill/>
          </a:ln>
        </p:spPr>
        <p:txBody>
          <a:bodyPr spcFirstLastPara="1" wrap="square" lIns="91425" tIns="91425" rIns="91425" bIns="91425" anchor="t" anchorCtr="0">
            <a:noAutofit/>
          </a:bodyPr>
          <a:lstStyle/>
          <a:p>
            <a:pPr marL="0" indent="0">
              <a:buNone/>
            </a:pPr>
            <a:r>
              <a:rPr lang="en-GB" sz="3200" dirty="0">
                <a:latin typeface="Raleway" panose="020B0604020202020204" charset="0"/>
              </a:rPr>
              <a:t>Despite the Suffragettes winning the vote for some women in 1918 and all women in 1928 there are still an unequal number of women in Parliament .</a:t>
            </a:r>
          </a:p>
          <a:p>
            <a:pPr marL="0" indent="0">
              <a:buNone/>
            </a:pPr>
            <a:r>
              <a:rPr lang="en-GB" sz="3200" dirty="0" smtClean="0">
                <a:latin typeface="Raleway" panose="020B0604020202020204" charset="0"/>
              </a:rPr>
              <a:t> </a:t>
            </a:r>
          </a:p>
          <a:p>
            <a:pPr marL="0" indent="0">
              <a:buNone/>
            </a:pPr>
            <a:r>
              <a:rPr lang="en-GB" sz="3200" dirty="0" smtClean="0">
                <a:latin typeface="Raleway" panose="020B0604020202020204" charset="0"/>
              </a:rPr>
              <a:t>For </a:t>
            </a:r>
            <a:r>
              <a:rPr lang="en-GB" sz="3200" dirty="0">
                <a:latin typeface="Raleway" panose="020B0604020202020204" charset="0"/>
              </a:rPr>
              <a:t>women to impact change they need a voice.</a:t>
            </a:r>
          </a:p>
          <a:p>
            <a:pPr marL="0" indent="0">
              <a:buNone/>
            </a:pPr>
            <a:endParaRPr lang="en-GB" sz="3200" dirty="0" smtClean="0">
              <a:latin typeface="Raleway" panose="020B0604020202020204" charset="0"/>
            </a:endParaRPr>
          </a:p>
          <a:p>
            <a:pPr marL="0" indent="0">
              <a:buNone/>
            </a:pPr>
            <a:r>
              <a:rPr lang="en-GB" sz="3200" dirty="0" smtClean="0">
                <a:latin typeface="Raleway" panose="020B0604020202020204" charset="0"/>
              </a:rPr>
              <a:t>Role </a:t>
            </a:r>
            <a:r>
              <a:rPr lang="en-GB" sz="3200" dirty="0">
                <a:latin typeface="Raleway" panose="020B0604020202020204" charset="0"/>
              </a:rPr>
              <a:t>models can help inspire people to work to make a difference. </a:t>
            </a: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grpSp>
        <p:nvGrpSpPr>
          <p:cNvPr id="12" name="Group 11"/>
          <p:cNvGrpSpPr/>
          <p:nvPr/>
        </p:nvGrpSpPr>
        <p:grpSpPr>
          <a:xfrm>
            <a:off x="262925" y="229946"/>
            <a:ext cx="9872150" cy="776917"/>
            <a:chOff x="364325" y="290950"/>
            <a:chExt cx="9872150" cy="776917"/>
          </a:xfrm>
        </p:grpSpPr>
        <p:pic>
          <p:nvPicPr>
            <p:cNvPr id="13"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4"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16"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894610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761375" y="1344818"/>
            <a:ext cx="3950550" cy="5651482"/>
          </a:xfrm>
          <a:prstGeom prst="rect">
            <a:avLst/>
          </a:prstGeom>
        </p:spPr>
      </p:pic>
      <p:sp>
        <p:nvSpPr>
          <p:cNvPr id="14" name="Cloud Callout 13"/>
          <p:cNvSpPr/>
          <p:nvPr/>
        </p:nvSpPr>
        <p:spPr>
          <a:xfrm>
            <a:off x="6073207" y="1344818"/>
            <a:ext cx="4163261" cy="5594931"/>
          </a:xfrm>
          <a:prstGeom prst="cloudCallout">
            <a:avLst>
              <a:gd name="adj1" fmla="val -71890"/>
              <a:gd name="adj2" fmla="val -19005"/>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dirty="0" smtClean="0">
                <a:latin typeface="Raleway" panose="020B0604020202020204" charset="0"/>
              </a:rPr>
              <a:t>Do girls need to see female role models in the media as much as boys see male role models?</a:t>
            </a:r>
          </a:p>
          <a:p>
            <a:pPr algn="ctr"/>
            <a:r>
              <a:rPr lang="en-GB" sz="2400" dirty="0" smtClean="0">
                <a:latin typeface="Raleway" panose="020B0604020202020204" charset="0"/>
              </a:rPr>
              <a:t>Why do you think there have been less female role models in the past? </a:t>
            </a:r>
            <a:endParaRPr lang="en-GB" sz="2400" dirty="0">
              <a:latin typeface="Raleway" panose="020B0604020202020204" charset="0"/>
            </a:endParaRPr>
          </a:p>
        </p:txBody>
      </p:sp>
      <p:grpSp>
        <p:nvGrpSpPr>
          <p:cNvPr id="15" name="Group 14"/>
          <p:cNvGrpSpPr/>
          <p:nvPr/>
        </p:nvGrpSpPr>
        <p:grpSpPr>
          <a:xfrm>
            <a:off x="262925" y="229946"/>
            <a:ext cx="9872150" cy="776917"/>
            <a:chOff x="364325" y="290950"/>
            <a:chExt cx="9872150" cy="776917"/>
          </a:xfrm>
        </p:grpSpPr>
        <p:pic>
          <p:nvPicPr>
            <p:cNvPr id="16" name="Google Shape;67;p14"/>
            <p:cNvPicPr preferRelativeResize="0"/>
            <p:nvPr/>
          </p:nvPicPr>
          <p:blipFill rotWithShape="1">
            <a:blip r:embed="rId5">
              <a:alphaModFix/>
            </a:blip>
            <a:srcRect/>
            <a:stretch/>
          </p:blipFill>
          <p:spPr>
            <a:xfrm>
              <a:off x="8623675" y="322925"/>
              <a:ext cx="1612800" cy="522667"/>
            </a:xfrm>
            <a:prstGeom prst="rect">
              <a:avLst/>
            </a:prstGeom>
            <a:noFill/>
            <a:ln>
              <a:noFill/>
            </a:ln>
          </p:spPr>
        </p:pic>
        <p:sp>
          <p:nvSpPr>
            <p:cNvPr id="17"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475557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 calcmode="lin" valueType="num">
                                      <p:cBhvr additive="base">
                                        <p:cTn id="7"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155642" y="6056942"/>
            <a:ext cx="9979433" cy="3350693"/>
          </a:xfrm>
          <a:prstGeom prst="rect">
            <a:avLst/>
          </a:prstGeom>
          <a:noFill/>
          <a:ln>
            <a:noFill/>
          </a:ln>
        </p:spPr>
        <p:txBody>
          <a:bodyPr spcFirstLastPara="1" wrap="square" lIns="91425" tIns="91425" rIns="91425" bIns="91425" anchor="t" anchorCtr="0">
            <a:noAutofit/>
          </a:bodyPr>
          <a:lstStyle/>
          <a:p>
            <a:pPr lvl="0"/>
            <a:r>
              <a:rPr lang="en-GB" sz="2800" b="1" dirty="0">
                <a:latin typeface="Raleway" panose="020B0604020202020204" charset="0"/>
              </a:rPr>
              <a:t>Jo Cox – How can she inspire people in Britain today? </a:t>
            </a:r>
            <a:endParaRPr sz="2800" b="1" dirty="0">
              <a:latin typeface="Raleway" panose="020B0604020202020204" charset="0"/>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1400187" y="1359325"/>
            <a:ext cx="7779170" cy="4389500"/>
          </a:xfrm>
          <a:prstGeom prst="rect">
            <a:avLst/>
          </a:prstGeom>
        </p:spPr>
      </p:pic>
      <p:grpSp>
        <p:nvGrpSpPr>
          <p:cNvPr id="13" name="Group 12"/>
          <p:cNvGrpSpPr/>
          <p:nvPr/>
        </p:nvGrpSpPr>
        <p:grpSpPr>
          <a:xfrm>
            <a:off x="262925" y="229946"/>
            <a:ext cx="9872150" cy="776917"/>
            <a:chOff x="364325" y="290950"/>
            <a:chExt cx="9872150" cy="776917"/>
          </a:xfrm>
        </p:grpSpPr>
        <p:pic>
          <p:nvPicPr>
            <p:cNvPr id="14" name="Google Shape;67;p14"/>
            <p:cNvPicPr preferRelativeResize="0"/>
            <p:nvPr/>
          </p:nvPicPr>
          <p:blipFill rotWithShape="1">
            <a:blip r:embed="rId5">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90408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4" y="1244986"/>
            <a:ext cx="9411463" cy="1955579"/>
          </a:xfrm>
          <a:prstGeom prst="rect">
            <a:avLst/>
          </a:prstGeom>
          <a:noFill/>
          <a:ln>
            <a:noFill/>
          </a:ln>
        </p:spPr>
        <p:txBody>
          <a:bodyPr spcFirstLastPara="1" wrap="square" lIns="91425" tIns="91425" rIns="91425" bIns="91425" anchor="t" anchorCtr="0">
            <a:noAutofit/>
          </a:bodyPr>
          <a:lstStyle/>
          <a:p>
            <a:pPr lvl="0">
              <a:buClrTx/>
            </a:pPr>
            <a:r>
              <a:rPr lang="en-GB" sz="3200" b="1" kern="1200" dirty="0">
                <a:solidFill>
                  <a:prstClr val="black"/>
                </a:solidFill>
                <a:latin typeface="Raleway" panose="020B0604020202020204" charset="0"/>
                <a:ea typeface="+mn-ea"/>
                <a:cs typeface="+mn-cs"/>
              </a:rPr>
              <a:t>Jo Cox - In her own words - Memorial Film</a:t>
            </a:r>
            <a:endParaRPr lang="en-GB" sz="3200" kern="1200" dirty="0">
              <a:solidFill>
                <a:prstClr val="black"/>
              </a:solidFill>
              <a:latin typeface="Raleway" panose="020B0604020202020204" charset="0"/>
              <a:ea typeface="+mn-ea"/>
              <a:cs typeface="+mn-cs"/>
            </a:endParaRPr>
          </a:p>
        </p:txBody>
      </p:sp>
      <p:sp>
        <p:nvSpPr>
          <p:cNvPr id="127" name="Google Shape;127;p16"/>
          <p:cNvSpPr txBox="1"/>
          <p:nvPr/>
        </p:nvSpPr>
        <p:spPr>
          <a:xfrm>
            <a:off x="516725" y="2290002"/>
            <a:ext cx="6412800" cy="3350693"/>
          </a:xfrm>
          <a:prstGeom prst="rect">
            <a:avLst/>
          </a:prstGeom>
          <a:noFill/>
          <a:ln>
            <a:noFill/>
          </a:ln>
        </p:spPr>
        <p:txBody>
          <a:bodyPr spcFirstLastPara="1" wrap="square" lIns="91425" tIns="91425" rIns="91425" bIns="91425" anchor="t" anchorCtr="0">
            <a:noAutofit/>
          </a:bodyPr>
          <a:lstStyle/>
          <a:p>
            <a:r>
              <a:rPr lang="en-GB" sz="1100">
                <a:hlinkClick r:id="rId4"/>
              </a:rPr>
              <a:t>https://www.youtube.com/watch?v=hXAAvU1VGZg</a:t>
            </a:r>
            <a:endParaRPr lang="en-GB" sz="1100" dirty="0"/>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3" name="Picture 2"/>
          <p:cNvPicPr>
            <a:picLocks noChangeAspect="1"/>
          </p:cNvPicPr>
          <p:nvPr/>
        </p:nvPicPr>
        <p:blipFill>
          <a:blip r:embed="rId5"/>
          <a:stretch>
            <a:fillRect/>
          </a:stretch>
        </p:blipFill>
        <p:spPr>
          <a:xfrm>
            <a:off x="866699" y="3033431"/>
            <a:ext cx="4395597" cy="2804403"/>
          </a:xfrm>
          <a:prstGeom prst="rect">
            <a:avLst/>
          </a:prstGeom>
        </p:spPr>
      </p:pic>
      <p:pic>
        <p:nvPicPr>
          <p:cNvPr id="4" name="Picture 3"/>
          <p:cNvPicPr>
            <a:picLocks noChangeAspect="1"/>
          </p:cNvPicPr>
          <p:nvPr/>
        </p:nvPicPr>
        <p:blipFill>
          <a:blip r:embed="rId6"/>
          <a:stretch>
            <a:fillRect/>
          </a:stretch>
        </p:blipFill>
        <p:spPr>
          <a:xfrm>
            <a:off x="5849624" y="2314349"/>
            <a:ext cx="3926164" cy="2816596"/>
          </a:xfrm>
          <a:prstGeom prst="rect">
            <a:avLst/>
          </a:prstGeom>
        </p:spPr>
      </p:pic>
      <p:sp>
        <p:nvSpPr>
          <p:cNvPr id="5" name="Rectangle 4"/>
          <p:cNvSpPr/>
          <p:nvPr/>
        </p:nvSpPr>
        <p:spPr>
          <a:xfrm>
            <a:off x="758053" y="6474076"/>
            <a:ext cx="5343525" cy="523220"/>
          </a:xfrm>
          <a:prstGeom prst="rect">
            <a:avLst/>
          </a:prstGeom>
        </p:spPr>
        <p:txBody>
          <a:bodyPr>
            <a:spAutoFit/>
          </a:bodyPr>
          <a:lstStyle/>
          <a:p>
            <a:r>
              <a:rPr lang="en-GB" dirty="0">
                <a:hlinkClick r:id="rId7"/>
              </a:rPr>
              <a:t>https://www.jocoxfoundation.org/what-we-do/</a:t>
            </a:r>
            <a:endParaRPr lang="en-GB" dirty="0"/>
          </a:p>
          <a:p>
            <a:endParaRPr lang="en-GB" dirty="0"/>
          </a:p>
        </p:txBody>
      </p:sp>
      <p:grpSp>
        <p:nvGrpSpPr>
          <p:cNvPr id="15" name="Group 14"/>
          <p:cNvGrpSpPr/>
          <p:nvPr/>
        </p:nvGrpSpPr>
        <p:grpSpPr>
          <a:xfrm>
            <a:off x="262925" y="229946"/>
            <a:ext cx="9872150" cy="776917"/>
            <a:chOff x="364325" y="290950"/>
            <a:chExt cx="9872150" cy="776917"/>
          </a:xfrm>
        </p:grpSpPr>
        <p:pic>
          <p:nvPicPr>
            <p:cNvPr id="16" name="Google Shape;67;p14"/>
            <p:cNvPicPr preferRelativeResize="0"/>
            <p:nvPr/>
          </p:nvPicPr>
          <p:blipFill rotWithShape="1">
            <a:blip r:embed="rId8">
              <a:alphaModFix/>
            </a:blip>
            <a:srcRect/>
            <a:stretch/>
          </p:blipFill>
          <p:spPr>
            <a:xfrm>
              <a:off x="8623675" y="322925"/>
              <a:ext cx="1612800" cy="522667"/>
            </a:xfrm>
            <a:prstGeom prst="rect">
              <a:avLst/>
            </a:prstGeom>
            <a:noFill/>
            <a:ln>
              <a:noFill/>
            </a:ln>
          </p:spPr>
        </p:pic>
        <p:sp>
          <p:nvSpPr>
            <p:cNvPr id="17"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6319759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r>
              <a:rPr lang="en-GB" sz="4400" kern="1200" dirty="0" smtClean="0">
                <a:solidFill>
                  <a:prstClr val="black"/>
                </a:solidFill>
                <a:latin typeface="Raleway" panose="020B0604020202020204" charset="0"/>
                <a:ea typeface="+mj-ea"/>
                <a:cs typeface="+mj-cs"/>
              </a:rPr>
              <a:t>Activity Two  </a:t>
            </a: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2" name="Rectangle 1"/>
          <p:cNvSpPr/>
          <p:nvPr/>
        </p:nvSpPr>
        <p:spPr>
          <a:xfrm>
            <a:off x="364326" y="2700370"/>
            <a:ext cx="9872142" cy="4031873"/>
          </a:xfrm>
          <a:prstGeom prst="rect">
            <a:avLst/>
          </a:prstGeom>
        </p:spPr>
        <p:txBody>
          <a:bodyPr wrap="square">
            <a:spAutoFit/>
          </a:bodyPr>
          <a:lstStyle/>
          <a:p>
            <a:pPr lvl="0">
              <a:spcBef>
                <a:spcPct val="20000"/>
              </a:spcBef>
              <a:buClrTx/>
            </a:pPr>
            <a:r>
              <a:rPr lang="en-GB" sz="3200" b="1" kern="1200" dirty="0">
                <a:solidFill>
                  <a:prstClr val="black"/>
                </a:solidFill>
                <a:latin typeface="Raleway" panose="020B0604020202020204" charset="0"/>
                <a:ea typeface="+mn-ea"/>
                <a:cs typeface="+mn-cs"/>
              </a:rPr>
              <a:t>Watch the clip about the MP Jo Cox </a:t>
            </a:r>
          </a:p>
          <a:p>
            <a:pPr marL="514350" lvl="0" indent="-514350">
              <a:spcBef>
                <a:spcPct val="20000"/>
              </a:spcBef>
              <a:buClrTx/>
              <a:buFont typeface="+mj-lt"/>
              <a:buAutoNum type="arabicPeriod"/>
            </a:pPr>
            <a:r>
              <a:rPr lang="en-GB" sz="3200" kern="1200" dirty="0">
                <a:solidFill>
                  <a:prstClr val="black"/>
                </a:solidFill>
                <a:latin typeface="Raleway" panose="020B0604020202020204" charset="0"/>
                <a:ea typeface="+mn-ea"/>
                <a:cs typeface="+mn-cs"/>
              </a:rPr>
              <a:t>Write down 5 things that inspire you about her work as an MP and campaigner</a:t>
            </a:r>
            <a:r>
              <a:rPr lang="en-GB" sz="3200" kern="1200" dirty="0" smtClean="0">
                <a:solidFill>
                  <a:prstClr val="black"/>
                </a:solidFill>
                <a:latin typeface="Raleway" panose="020B0604020202020204" charset="0"/>
                <a:ea typeface="+mn-ea"/>
                <a:cs typeface="+mn-cs"/>
              </a:rPr>
              <a:t>.</a:t>
            </a:r>
          </a:p>
          <a:p>
            <a:pPr lvl="0">
              <a:spcBef>
                <a:spcPct val="20000"/>
              </a:spcBef>
              <a:buClrTx/>
            </a:pPr>
            <a:endParaRPr lang="en-GB" sz="3200" kern="1200" dirty="0">
              <a:solidFill>
                <a:prstClr val="black"/>
              </a:solidFill>
              <a:latin typeface="Raleway" panose="020B0604020202020204" charset="0"/>
              <a:ea typeface="+mn-ea"/>
              <a:cs typeface="+mn-cs"/>
            </a:endParaRPr>
          </a:p>
          <a:p>
            <a:pPr marL="514350" lvl="0" indent="-514350">
              <a:spcBef>
                <a:spcPct val="20000"/>
              </a:spcBef>
              <a:buClrTx/>
              <a:buFont typeface="+mj-lt"/>
              <a:buAutoNum type="arabicPeriod"/>
            </a:pPr>
            <a:r>
              <a:rPr lang="en-GB" sz="3200" kern="1200" dirty="0">
                <a:solidFill>
                  <a:prstClr val="black"/>
                </a:solidFill>
                <a:latin typeface="Raleway" panose="020B0604020202020204" charset="0"/>
                <a:ea typeface="+mn-ea"/>
                <a:cs typeface="+mn-cs"/>
              </a:rPr>
              <a:t>Who was she trying to help</a:t>
            </a:r>
            <a:r>
              <a:rPr lang="en-GB" sz="3200" kern="1200" dirty="0" smtClean="0">
                <a:solidFill>
                  <a:prstClr val="black"/>
                </a:solidFill>
                <a:latin typeface="Raleway" panose="020B0604020202020204" charset="0"/>
                <a:ea typeface="+mn-ea"/>
                <a:cs typeface="+mn-cs"/>
              </a:rPr>
              <a:t>?</a:t>
            </a:r>
          </a:p>
          <a:p>
            <a:pPr lvl="0">
              <a:spcBef>
                <a:spcPct val="20000"/>
              </a:spcBef>
              <a:buClrTx/>
            </a:pPr>
            <a:endParaRPr lang="en-GB" sz="3200" kern="1200" dirty="0">
              <a:solidFill>
                <a:prstClr val="black"/>
              </a:solidFill>
              <a:latin typeface="Raleway" panose="020B0604020202020204" charset="0"/>
              <a:ea typeface="+mn-ea"/>
              <a:cs typeface="+mn-cs"/>
            </a:endParaRPr>
          </a:p>
          <a:p>
            <a:pPr marL="514350" lvl="0" indent="-514350">
              <a:spcBef>
                <a:spcPct val="20000"/>
              </a:spcBef>
              <a:buClrTx/>
              <a:buFont typeface="+mj-lt"/>
              <a:buAutoNum type="arabicPeriod"/>
            </a:pPr>
            <a:r>
              <a:rPr lang="en-GB" sz="3200" kern="1200" dirty="0">
                <a:solidFill>
                  <a:prstClr val="black"/>
                </a:solidFill>
                <a:latin typeface="Raleway" panose="020B0604020202020204" charset="0"/>
                <a:ea typeface="+mn-ea"/>
                <a:cs typeface="+mn-cs"/>
              </a:rPr>
              <a:t>Is she a good role model?  </a:t>
            </a:r>
          </a:p>
        </p:txBody>
      </p:sp>
      <p:grpSp>
        <p:nvGrpSpPr>
          <p:cNvPr id="13" name="Group 12"/>
          <p:cNvGrpSpPr/>
          <p:nvPr/>
        </p:nvGrpSpPr>
        <p:grpSpPr>
          <a:xfrm>
            <a:off x="262925" y="229946"/>
            <a:ext cx="9872150" cy="776917"/>
            <a:chOff x="364325" y="290950"/>
            <a:chExt cx="9872150" cy="776917"/>
          </a:xfrm>
        </p:grpSpPr>
        <p:pic>
          <p:nvPicPr>
            <p:cNvPr id="14"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7245586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017275" y="1383882"/>
            <a:ext cx="6412800" cy="876860"/>
          </a:xfrm>
          <a:prstGeom prst="rect">
            <a:avLst/>
          </a:prstGeom>
          <a:noFill/>
          <a:ln>
            <a:noFill/>
          </a:ln>
        </p:spPr>
        <p:txBody>
          <a:bodyPr spcFirstLastPara="1" wrap="square" lIns="91425" tIns="91425" rIns="91425" bIns="91425" anchor="t" anchorCtr="0">
            <a:noAutofit/>
          </a:bodyPr>
          <a:lstStyle/>
          <a:p>
            <a:pPr marL="0" indent="0">
              <a:buNone/>
            </a:pPr>
            <a:r>
              <a:rPr lang="en-GB" sz="4400" b="1" kern="1200" dirty="0">
                <a:solidFill>
                  <a:prstClr val="black"/>
                </a:solidFill>
                <a:latin typeface="Raleway" panose="020B0604020202020204" charset="0"/>
                <a:ea typeface="+mj-ea"/>
                <a:cs typeface="+mj-cs"/>
              </a:rPr>
              <a:t>Case Study </a:t>
            </a:r>
            <a:endParaRPr sz="1100" b="1"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2" name="Rectangle 1"/>
          <p:cNvSpPr/>
          <p:nvPr/>
        </p:nvSpPr>
        <p:spPr>
          <a:xfrm>
            <a:off x="364325" y="2557385"/>
            <a:ext cx="9644648" cy="3834896"/>
          </a:xfrm>
          <a:prstGeom prst="rect">
            <a:avLst/>
          </a:prstGeom>
        </p:spPr>
        <p:txBody>
          <a:bodyPr wrap="square">
            <a:spAutoFit/>
          </a:bodyPr>
          <a:lstStyle/>
          <a:p>
            <a:pPr lvl="0">
              <a:spcBef>
                <a:spcPct val="20000"/>
              </a:spcBef>
              <a:buClrTx/>
            </a:pPr>
            <a:r>
              <a:rPr lang="en-GB" sz="3200" kern="1200" dirty="0">
                <a:solidFill>
                  <a:prstClr val="black"/>
                </a:solidFill>
                <a:latin typeface="Raleway" panose="020B0604020202020204" charset="0"/>
                <a:ea typeface="+mn-ea"/>
                <a:cs typeface="+mn-cs"/>
              </a:rPr>
              <a:t>Watch the clip and discuss the following questions in your group:</a:t>
            </a:r>
          </a:p>
          <a:p>
            <a:pPr marL="514350" lvl="0" indent="-514350">
              <a:spcBef>
                <a:spcPct val="20000"/>
              </a:spcBef>
              <a:buClrTx/>
              <a:buFont typeface="+mj-lt"/>
              <a:buAutoNum type="arabicPeriod"/>
            </a:pPr>
            <a:r>
              <a:rPr lang="en-GB" sz="3200" kern="1200" dirty="0">
                <a:solidFill>
                  <a:prstClr val="black"/>
                </a:solidFill>
                <a:latin typeface="Raleway" panose="020B0604020202020204" charset="0"/>
                <a:ea typeface="+mn-ea"/>
                <a:cs typeface="+mn-cs"/>
              </a:rPr>
              <a:t>What made Jo want to go into politics?</a:t>
            </a:r>
          </a:p>
          <a:p>
            <a:pPr marL="514350" lvl="0" indent="-514350">
              <a:spcBef>
                <a:spcPct val="20000"/>
              </a:spcBef>
              <a:buClrTx/>
              <a:buFont typeface="+mj-lt"/>
              <a:buAutoNum type="arabicPeriod"/>
            </a:pPr>
            <a:r>
              <a:rPr lang="en-GB" sz="3200" kern="1200" dirty="0">
                <a:solidFill>
                  <a:prstClr val="black"/>
                </a:solidFill>
                <a:latin typeface="Raleway" panose="020B0604020202020204" charset="0"/>
                <a:ea typeface="+mn-ea"/>
                <a:cs typeface="+mn-cs"/>
              </a:rPr>
              <a:t>Do you think it was easy for her to have an impact as a female MP?</a:t>
            </a:r>
          </a:p>
          <a:p>
            <a:pPr marL="514350" lvl="0" indent="-514350">
              <a:spcBef>
                <a:spcPct val="20000"/>
              </a:spcBef>
              <a:buClrTx/>
              <a:buFont typeface="+mj-lt"/>
              <a:buAutoNum type="arabicPeriod"/>
            </a:pPr>
            <a:r>
              <a:rPr lang="en-GB" sz="3200" kern="1200" dirty="0">
                <a:solidFill>
                  <a:prstClr val="black"/>
                </a:solidFill>
                <a:latin typeface="Raleway" panose="020B0604020202020204" charset="0"/>
                <a:ea typeface="+mn-ea"/>
                <a:cs typeface="+mn-cs"/>
              </a:rPr>
              <a:t>What were the key areas that she cared about why do you think these were important to her? </a:t>
            </a:r>
          </a:p>
        </p:txBody>
      </p:sp>
      <p:grpSp>
        <p:nvGrpSpPr>
          <p:cNvPr id="13" name="Group 12"/>
          <p:cNvGrpSpPr/>
          <p:nvPr/>
        </p:nvGrpSpPr>
        <p:grpSpPr>
          <a:xfrm>
            <a:off x="262925" y="229946"/>
            <a:ext cx="9872150" cy="776917"/>
            <a:chOff x="364325" y="290950"/>
            <a:chExt cx="9872150" cy="776917"/>
          </a:xfrm>
        </p:grpSpPr>
        <p:pic>
          <p:nvPicPr>
            <p:cNvPr id="14"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434608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257955" y="1073824"/>
            <a:ext cx="6412800" cy="1955579"/>
          </a:xfrm>
          <a:prstGeom prst="rect">
            <a:avLst/>
          </a:prstGeom>
          <a:noFill/>
          <a:ln>
            <a:noFill/>
          </a:ln>
        </p:spPr>
        <p:txBody>
          <a:bodyPr spcFirstLastPara="1" wrap="square" lIns="91425" tIns="91425" rIns="91425" bIns="91425" anchor="t" anchorCtr="0">
            <a:noAutofit/>
          </a:bodyPr>
          <a:lstStyle/>
          <a:p>
            <a:pPr marL="0" indent="0">
              <a:buNone/>
            </a:pPr>
            <a:r>
              <a:rPr lang="en-US" sz="4400" kern="1200" dirty="0">
                <a:solidFill>
                  <a:prstClr val="black"/>
                </a:solidFill>
                <a:latin typeface="Raleway" panose="020B0604020202020204" charset="0"/>
                <a:ea typeface="+mj-ea"/>
                <a:cs typeface="+mj-cs"/>
              </a:rPr>
              <a:t>The life of Jo Cox </a:t>
            </a: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428825" y="2936064"/>
            <a:ext cx="1987468" cy="2523963"/>
          </a:xfrm>
          <a:prstGeom prst="rect">
            <a:avLst/>
          </a:prstGeom>
        </p:spPr>
      </p:pic>
      <p:pic>
        <p:nvPicPr>
          <p:cNvPr id="3" name="Picture 2"/>
          <p:cNvPicPr>
            <a:picLocks noChangeAspect="1"/>
          </p:cNvPicPr>
          <p:nvPr/>
        </p:nvPicPr>
        <p:blipFill>
          <a:blip r:embed="rId5"/>
          <a:stretch>
            <a:fillRect/>
          </a:stretch>
        </p:blipFill>
        <p:spPr>
          <a:xfrm>
            <a:off x="3595818" y="2296044"/>
            <a:ext cx="773834" cy="1029199"/>
          </a:xfrm>
          <a:prstGeom prst="rect">
            <a:avLst/>
          </a:prstGeom>
        </p:spPr>
      </p:pic>
      <p:pic>
        <p:nvPicPr>
          <p:cNvPr id="4" name="Picture 3"/>
          <p:cNvPicPr>
            <a:picLocks noChangeAspect="1"/>
          </p:cNvPicPr>
          <p:nvPr/>
        </p:nvPicPr>
        <p:blipFill>
          <a:blip r:embed="rId6"/>
          <a:stretch>
            <a:fillRect/>
          </a:stretch>
        </p:blipFill>
        <p:spPr>
          <a:xfrm>
            <a:off x="4470656" y="2454658"/>
            <a:ext cx="5267779" cy="870585"/>
          </a:xfrm>
          <a:prstGeom prst="rect">
            <a:avLst/>
          </a:prstGeom>
        </p:spPr>
      </p:pic>
      <p:pic>
        <p:nvPicPr>
          <p:cNvPr id="5" name="Picture 4"/>
          <p:cNvPicPr>
            <a:picLocks noChangeAspect="1"/>
          </p:cNvPicPr>
          <p:nvPr/>
        </p:nvPicPr>
        <p:blipFill>
          <a:blip r:embed="rId7"/>
          <a:stretch>
            <a:fillRect/>
          </a:stretch>
        </p:blipFill>
        <p:spPr>
          <a:xfrm>
            <a:off x="3651313" y="3550395"/>
            <a:ext cx="664522" cy="890093"/>
          </a:xfrm>
          <a:prstGeom prst="rect">
            <a:avLst/>
          </a:prstGeom>
        </p:spPr>
      </p:pic>
      <p:grpSp>
        <p:nvGrpSpPr>
          <p:cNvPr id="16" name="Group 15"/>
          <p:cNvGrpSpPr/>
          <p:nvPr/>
        </p:nvGrpSpPr>
        <p:grpSpPr>
          <a:xfrm>
            <a:off x="3546476" y="2038129"/>
            <a:ext cx="6212133" cy="289838"/>
            <a:chOff x="332507" y="1062733"/>
            <a:chExt cx="8120791" cy="113125"/>
          </a:xfrm>
        </p:grpSpPr>
        <p:grpSp>
          <p:nvGrpSpPr>
            <p:cNvPr id="17" name="Group 16"/>
            <p:cNvGrpSpPr/>
            <p:nvPr userDrawn="1"/>
          </p:nvGrpSpPr>
          <p:grpSpPr>
            <a:xfrm>
              <a:off x="332507" y="1062733"/>
              <a:ext cx="4071305" cy="101222"/>
              <a:chOff x="332507" y="1105958"/>
              <a:chExt cx="5591418" cy="139015"/>
            </a:xfrm>
          </p:grpSpPr>
          <p:pic>
            <p:nvPicPr>
              <p:cNvPr id="26" name="Picture 25"/>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32507" y="1105958"/>
                <a:ext cx="2811215" cy="128855"/>
              </a:xfrm>
              <a:prstGeom prst="rect">
                <a:avLst/>
              </a:prstGeom>
            </p:spPr>
          </p:pic>
          <p:pic>
            <p:nvPicPr>
              <p:cNvPr id="27" name="Picture 2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112710" y="1116118"/>
                <a:ext cx="2811215" cy="128855"/>
              </a:xfrm>
              <a:prstGeom prst="rect">
                <a:avLst/>
              </a:prstGeom>
            </p:spPr>
          </p:pic>
        </p:grpSp>
        <p:grpSp>
          <p:nvGrpSpPr>
            <p:cNvPr id="23" name="Group 22"/>
            <p:cNvGrpSpPr/>
            <p:nvPr userDrawn="1"/>
          </p:nvGrpSpPr>
          <p:grpSpPr>
            <a:xfrm>
              <a:off x="4381993" y="1074636"/>
              <a:ext cx="4071305" cy="101222"/>
              <a:chOff x="332507" y="1105958"/>
              <a:chExt cx="5591418" cy="139015"/>
            </a:xfrm>
          </p:grpSpPr>
          <p:pic>
            <p:nvPicPr>
              <p:cNvPr id="24" name="Picture 2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32507" y="1105958"/>
                <a:ext cx="2811215" cy="128855"/>
              </a:xfrm>
              <a:prstGeom prst="rect">
                <a:avLst/>
              </a:prstGeom>
            </p:spPr>
          </p:pic>
          <p:pic>
            <p:nvPicPr>
              <p:cNvPr id="25" name="Picture 2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112710" y="1116118"/>
                <a:ext cx="2811215" cy="128855"/>
              </a:xfrm>
              <a:prstGeom prst="rect">
                <a:avLst/>
              </a:prstGeom>
            </p:spPr>
          </p:pic>
        </p:grpSp>
      </p:grpSp>
      <p:grpSp>
        <p:nvGrpSpPr>
          <p:cNvPr id="28" name="Group 27"/>
          <p:cNvGrpSpPr/>
          <p:nvPr/>
        </p:nvGrpSpPr>
        <p:grpSpPr>
          <a:xfrm>
            <a:off x="4024335" y="6158780"/>
            <a:ext cx="6212133" cy="289838"/>
            <a:chOff x="332507" y="1062733"/>
            <a:chExt cx="8120791" cy="113125"/>
          </a:xfrm>
        </p:grpSpPr>
        <p:grpSp>
          <p:nvGrpSpPr>
            <p:cNvPr id="29" name="Group 28"/>
            <p:cNvGrpSpPr/>
            <p:nvPr userDrawn="1"/>
          </p:nvGrpSpPr>
          <p:grpSpPr>
            <a:xfrm>
              <a:off x="332507" y="1062733"/>
              <a:ext cx="4071305" cy="101222"/>
              <a:chOff x="332507" y="1105958"/>
              <a:chExt cx="5591418" cy="139015"/>
            </a:xfrm>
          </p:grpSpPr>
          <p:pic>
            <p:nvPicPr>
              <p:cNvPr id="33" name="Picture 3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32507" y="1105958"/>
                <a:ext cx="2811215" cy="128855"/>
              </a:xfrm>
              <a:prstGeom prst="rect">
                <a:avLst/>
              </a:prstGeom>
            </p:spPr>
          </p:pic>
          <p:pic>
            <p:nvPicPr>
              <p:cNvPr id="34" name="Picture 33"/>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112710" y="1116118"/>
                <a:ext cx="2811215" cy="128855"/>
              </a:xfrm>
              <a:prstGeom prst="rect">
                <a:avLst/>
              </a:prstGeom>
            </p:spPr>
          </p:pic>
        </p:grpSp>
        <p:grpSp>
          <p:nvGrpSpPr>
            <p:cNvPr id="30" name="Group 29"/>
            <p:cNvGrpSpPr/>
            <p:nvPr userDrawn="1"/>
          </p:nvGrpSpPr>
          <p:grpSpPr>
            <a:xfrm>
              <a:off x="4381993" y="1074636"/>
              <a:ext cx="4071305" cy="101222"/>
              <a:chOff x="332507" y="1105958"/>
              <a:chExt cx="5591418" cy="139015"/>
            </a:xfrm>
          </p:grpSpPr>
          <p:pic>
            <p:nvPicPr>
              <p:cNvPr id="31" name="Picture 30"/>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32507" y="1105958"/>
                <a:ext cx="2811215" cy="128855"/>
              </a:xfrm>
              <a:prstGeom prst="rect">
                <a:avLst/>
              </a:prstGeom>
            </p:spPr>
          </p:pic>
          <p:pic>
            <p:nvPicPr>
              <p:cNvPr id="32" name="Picture 3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112710" y="1116118"/>
                <a:ext cx="2811215" cy="128855"/>
              </a:xfrm>
              <a:prstGeom prst="rect">
                <a:avLst/>
              </a:prstGeom>
            </p:spPr>
          </p:pic>
        </p:grpSp>
      </p:grpSp>
      <p:pic>
        <p:nvPicPr>
          <p:cNvPr id="6" name="Picture 5"/>
          <p:cNvPicPr>
            <a:picLocks noChangeAspect="1"/>
          </p:cNvPicPr>
          <p:nvPr/>
        </p:nvPicPr>
        <p:blipFill>
          <a:blip r:embed="rId9"/>
          <a:stretch>
            <a:fillRect/>
          </a:stretch>
        </p:blipFill>
        <p:spPr>
          <a:xfrm>
            <a:off x="4422303" y="3509312"/>
            <a:ext cx="5511262" cy="1505843"/>
          </a:xfrm>
          <a:prstGeom prst="rect">
            <a:avLst/>
          </a:prstGeom>
        </p:spPr>
      </p:pic>
      <p:pic>
        <p:nvPicPr>
          <p:cNvPr id="7" name="Picture 6"/>
          <p:cNvPicPr>
            <a:picLocks noChangeAspect="1"/>
          </p:cNvPicPr>
          <p:nvPr/>
        </p:nvPicPr>
        <p:blipFill>
          <a:blip r:embed="rId10"/>
          <a:stretch>
            <a:fillRect/>
          </a:stretch>
        </p:blipFill>
        <p:spPr>
          <a:xfrm>
            <a:off x="3686902" y="4912521"/>
            <a:ext cx="664522" cy="890093"/>
          </a:xfrm>
          <a:prstGeom prst="rect">
            <a:avLst/>
          </a:prstGeom>
        </p:spPr>
      </p:pic>
      <p:pic>
        <p:nvPicPr>
          <p:cNvPr id="8" name="Picture 7"/>
          <p:cNvPicPr>
            <a:picLocks noChangeAspect="1"/>
          </p:cNvPicPr>
          <p:nvPr/>
        </p:nvPicPr>
        <p:blipFill>
          <a:blip r:embed="rId11"/>
          <a:stretch>
            <a:fillRect/>
          </a:stretch>
        </p:blipFill>
        <p:spPr>
          <a:xfrm>
            <a:off x="4488212" y="5174342"/>
            <a:ext cx="5389331" cy="865707"/>
          </a:xfrm>
          <a:prstGeom prst="rect">
            <a:avLst/>
          </a:prstGeom>
        </p:spPr>
      </p:pic>
      <p:grpSp>
        <p:nvGrpSpPr>
          <p:cNvPr id="35" name="Group 34"/>
          <p:cNvGrpSpPr/>
          <p:nvPr/>
        </p:nvGrpSpPr>
        <p:grpSpPr>
          <a:xfrm>
            <a:off x="262925" y="229946"/>
            <a:ext cx="9872150" cy="776917"/>
            <a:chOff x="364325" y="290950"/>
            <a:chExt cx="9872150" cy="776917"/>
          </a:xfrm>
        </p:grpSpPr>
        <p:pic>
          <p:nvPicPr>
            <p:cNvPr id="36" name="Google Shape;67;p14"/>
            <p:cNvPicPr preferRelativeResize="0"/>
            <p:nvPr/>
          </p:nvPicPr>
          <p:blipFill rotWithShape="1">
            <a:blip r:embed="rId12">
              <a:alphaModFix/>
            </a:blip>
            <a:srcRect/>
            <a:stretch/>
          </p:blipFill>
          <p:spPr>
            <a:xfrm>
              <a:off x="8623675" y="322925"/>
              <a:ext cx="1612800" cy="522667"/>
            </a:xfrm>
            <a:prstGeom prst="rect">
              <a:avLst/>
            </a:prstGeom>
            <a:noFill/>
            <a:ln>
              <a:noFill/>
            </a:ln>
          </p:spPr>
        </p:pic>
        <p:sp>
          <p:nvSpPr>
            <p:cNvPr id="37"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38"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39"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5880751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017275" y="1383882"/>
            <a:ext cx="6412800" cy="876860"/>
          </a:xfrm>
          <a:prstGeom prst="rect">
            <a:avLst/>
          </a:prstGeom>
          <a:noFill/>
          <a:ln>
            <a:noFill/>
          </a:ln>
        </p:spPr>
        <p:txBody>
          <a:bodyPr spcFirstLastPara="1" wrap="square" lIns="91425" tIns="91425" rIns="91425" bIns="91425" anchor="t" anchorCtr="0">
            <a:noAutofit/>
          </a:bodyPr>
          <a:lstStyle/>
          <a:p>
            <a:pPr marL="0" indent="0">
              <a:buNone/>
            </a:pPr>
            <a:endParaRPr sz="1100" b="1"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2" name="Rectangle 1"/>
          <p:cNvSpPr/>
          <p:nvPr/>
        </p:nvSpPr>
        <p:spPr>
          <a:xfrm>
            <a:off x="428825" y="1868696"/>
            <a:ext cx="9610117" cy="5090624"/>
          </a:xfrm>
          <a:prstGeom prst="rect">
            <a:avLst/>
          </a:prstGeom>
        </p:spPr>
        <p:txBody>
          <a:bodyPr wrap="square">
            <a:spAutoFit/>
          </a:bodyPr>
          <a:lstStyle/>
          <a:p>
            <a:pPr marL="342900" lvl="0" indent="-342900">
              <a:spcBef>
                <a:spcPct val="20000"/>
              </a:spcBef>
              <a:buClrTx/>
              <a:buFont typeface="Arial" panose="020B0604020202020204" pitchFamily="34" charset="0"/>
              <a:buChar char="•"/>
            </a:pPr>
            <a:r>
              <a:rPr lang="en-GB" sz="2800" kern="1200" dirty="0">
                <a:solidFill>
                  <a:prstClr val="black"/>
                </a:solidFill>
                <a:latin typeface="Raleway" panose="020B0604020202020204" charset="0"/>
                <a:ea typeface="+mn-ea"/>
                <a:cs typeface="+mn-cs"/>
              </a:rPr>
              <a:t>During Jo’s career working at Oxfam she met her husband Brendan. They both shared a love of travelling and spent many trips volunteering across the world including in an orphanage in Bosnia.</a:t>
            </a:r>
          </a:p>
          <a:p>
            <a:pPr lvl="0">
              <a:spcBef>
                <a:spcPct val="20000"/>
              </a:spcBef>
              <a:buClrTx/>
            </a:pPr>
            <a:endParaRPr lang="en-GB" sz="2800" kern="1200" dirty="0">
              <a:solidFill>
                <a:prstClr val="black"/>
              </a:solidFill>
              <a:latin typeface="Raleway" panose="020B0604020202020204" charset="0"/>
              <a:ea typeface="+mn-ea"/>
              <a:cs typeface="+mn-cs"/>
            </a:endParaRPr>
          </a:p>
          <a:p>
            <a:pPr lvl="0">
              <a:spcBef>
                <a:spcPct val="20000"/>
              </a:spcBef>
              <a:buClrTx/>
            </a:pPr>
            <a:r>
              <a:rPr lang="en-GB" sz="2800" kern="1200" dirty="0">
                <a:solidFill>
                  <a:prstClr val="black"/>
                </a:solidFill>
                <a:latin typeface="Raleway" panose="020B0604020202020204" charset="0"/>
                <a:ea typeface="+mn-ea"/>
                <a:cs typeface="+mn-cs"/>
              </a:rPr>
              <a:t> </a:t>
            </a:r>
          </a:p>
          <a:p>
            <a:pPr marL="342900" lvl="0" indent="-342900">
              <a:spcBef>
                <a:spcPct val="20000"/>
              </a:spcBef>
              <a:buClrTx/>
              <a:buFont typeface="Arial" panose="020B0604020202020204" pitchFamily="34" charset="0"/>
              <a:buChar char="•"/>
            </a:pPr>
            <a:r>
              <a:rPr lang="en-GB" sz="2800" kern="1200" dirty="0">
                <a:solidFill>
                  <a:prstClr val="black"/>
                </a:solidFill>
                <a:latin typeface="Raleway" panose="020B0604020202020204" charset="0"/>
                <a:ea typeface="+mn-ea"/>
                <a:cs typeface="+mn-cs"/>
              </a:rPr>
              <a:t> In 2015 on a car journey with Brendan, Jo made the decision to become an MP. The decision wasn’t easy to make and she deliberated long and hard about whether she could be a good mother as well as a good MP. </a:t>
            </a:r>
          </a:p>
        </p:txBody>
      </p:sp>
      <p:grpSp>
        <p:nvGrpSpPr>
          <p:cNvPr id="13" name="Group 12"/>
          <p:cNvGrpSpPr/>
          <p:nvPr/>
        </p:nvGrpSpPr>
        <p:grpSpPr>
          <a:xfrm>
            <a:off x="262925" y="229946"/>
            <a:ext cx="9872150" cy="776917"/>
            <a:chOff x="364325" y="290950"/>
            <a:chExt cx="9872150" cy="776917"/>
          </a:xfrm>
        </p:grpSpPr>
        <p:pic>
          <p:nvPicPr>
            <p:cNvPr id="14"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3092381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4"/>
          <p:cNvSpPr txBox="1"/>
          <p:nvPr/>
        </p:nvSpPr>
        <p:spPr>
          <a:xfrm>
            <a:off x="364325" y="1162150"/>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dirty="0" smtClean="0">
                <a:solidFill>
                  <a:srgbClr val="861533"/>
                </a:solidFill>
                <a:latin typeface="Prompt"/>
                <a:ea typeface="Prompt"/>
                <a:cs typeface="Prompt"/>
                <a:sym typeface="Prompt"/>
              </a:rPr>
              <a:t>LESSON</a:t>
            </a:r>
            <a:endParaRPr sz="12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861533"/>
              </a:solidFill>
              <a:latin typeface="Prompt"/>
              <a:ea typeface="Prompt"/>
              <a:cs typeface="Prompt"/>
              <a:sym typeface="Prompt"/>
            </a:endParaRPr>
          </a:p>
        </p:txBody>
      </p:sp>
      <p:sp>
        <p:nvSpPr>
          <p:cNvPr id="66" name="Google Shape;66;p14"/>
          <p:cNvSpPr txBox="1"/>
          <p:nvPr/>
        </p:nvSpPr>
        <p:spPr>
          <a:xfrm>
            <a:off x="1760300" y="1804750"/>
            <a:ext cx="1878900" cy="98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i="0" u="none" strike="noStrike" cap="none">
              <a:solidFill>
                <a:schemeClr val="dk2"/>
              </a:solidFill>
              <a:latin typeface="Raleway ExtraBold"/>
              <a:ea typeface="Raleway ExtraBold"/>
              <a:cs typeface="Raleway ExtraBold"/>
              <a:sym typeface="Raleway ExtraBold"/>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68" name="Google Shape;68;p14"/>
          <p:cNvSpPr txBox="1"/>
          <p:nvPr/>
        </p:nvSpPr>
        <p:spPr>
          <a:xfrm>
            <a:off x="364325" y="1855025"/>
            <a:ext cx="10317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dirty="0">
                <a:solidFill>
                  <a:srgbClr val="861533"/>
                </a:solidFill>
                <a:latin typeface="Prompt"/>
                <a:ea typeface="Prompt"/>
                <a:cs typeface="Prompt"/>
                <a:sym typeface="Prompt"/>
              </a:rPr>
              <a:t>DURATION</a:t>
            </a:r>
            <a:endParaRPr sz="12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861533"/>
              </a:solidFill>
              <a:latin typeface="Prompt"/>
              <a:ea typeface="Prompt"/>
              <a:cs typeface="Prompt"/>
              <a:sym typeface="Prompt"/>
            </a:endParaRPr>
          </a:p>
        </p:txBody>
      </p:sp>
      <p:sp>
        <p:nvSpPr>
          <p:cNvPr id="69" name="Google Shape;69;p14"/>
          <p:cNvSpPr txBox="1"/>
          <p:nvPr/>
        </p:nvSpPr>
        <p:spPr>
          <a:xfrm>
            <a:off x="1329100" y="1162150"/>
            <a:ext cx="12312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861533"/>
                </a:solidFill>
                <a:latin typeface="Prompt"/>
                <a:ea typeface="Prompt"/>
                <a:cs typeface="Prompt"/>
                <a:sym typeface="Prompt"/>
              </a:rPr>
              <a:t>LEARNING OBJECTIVES OF THIS PHASE</a:t>
            </a:r>
            <a:endParaRPr sz="1100" b="1" i="0"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861533"/>
              </a:solidFill>
              <a:latin typeface="Prompt"/>
              <a:ea typeface="Prompt"/>
              <a:cs typeface="Prompt"/>
              <a:sym typeface="Prompt"/>
            </a:endParaRPr>
          </a:p>
        </p:txBody>
      </p:sp>
      <p:sp>
        <p:nvSpPr>
          <p:cNvPr id="70" name="Google Shape;70;p14"/>
          <p:cNvSpPr txBox="1"/>
          <p:nvPr/>
        </p:nvSpPr>
        <p:spPr>
          <a:xfrm>
            <a:off x="4178099" y="1187234"/>
            <a:ext cx="3190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861533"/>
                </a:solidFill>
                <a:latin typeface="Prompt"/>
                <a:ea typeface="Prompt"/>
                <a:cs typeface="Prompt"/>
                <a:sym typeface="Prompt"/>
              </a:rPr>
              <a:t>TO WHICH GCE LEARNING OBJECTIVE DOES THIS PHASE CONTRIBUTE?</a:t>
            </a:r>
            <a:endParaRPr sz="1100" b="1" i="0"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861533"/>
              </a:solidFill>
              <a:latin typeface="Prompt"/>
              <a:ea typeface="Prompt"/>
              <a:cs typeface="Prompt"/>
              <a:sym typeface="Prompt"/>
            </a:endParaRPr>
          </a:p>
        </p:txBody>
      </p:sp>
      <p:sp>
        <p:nvSpPr>
          <p:cNvPr id="71" name="Google Shape;71;p14"/>
          <p:cNvSpPr txBox="1"/>
          <p:nvPr/>
        </p:nvSpPr>
        <p:spPr>
          <a:xfrm>
            <a:off x="4165624" y="2098334"/>
            <a:ext cx="3190800" cy="261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100" b="1" dirty="0">
                <a:solidFill>
                  <a:srgbClr val="861533"/>
                </a:solidFill>
                <a:latin typeface="Prompt"/>
                <a:ea typeface="Prompt"/>
                <a:cs typeface="Prompt"/>
                <a:sym typeface="Prompt"/>
              </a:rPr>
              <a:t>TO WHICH SUBJECT IT IS CONNECTED</a:t>
            </a:r>
            <a:r>
              <a:rPr lang="it" sz="1100" b="1" dirty="0" smtClean="0">
                <a:solidFill>
                  <a:srgbClr val="861533"/>
                </a:solidFill>
                <a:latin typeface="Prompt"/>
                <a:ea typeface="Prompt"/>
                <a:cs typeface="Prompt"/>
                <a:sym typeface="Prompt"/>
              </a:rPr>
              <a:t>?</a:t>
            </a:r>
          </a:p>
          <a:p>
            <a:pPr marL="0" marR="0" lvl="0" indent="0" algn="l" rtl="0">
              <a:lnSpc>
                <a:spcPct val="100000"/>
              </a:lnSpc>
              <a:spcBef>
                <a:spcPts val="0"/>
              </a:spcBef>
              <a:spcAft>
                <a:spcPts val="0"/>
              </a:spcAft>
              <a:buClr>
                <a:srgbClr val="000000"/>
              </a:buClr>
              <a:buSzPts val="1100"/>
              <a:buFont typeface="Arial"/>
              <a:buNone/>
            </a:pPr>
            <a:endParaRPr sz="1100" b="1" i="0" u="none" strike="noStrike" cap="none" dirty="0">
              <a:solidFill>
                <a:srgbClr val="595959"/>
              </a:solidFill>
              <a:latin typeface="Raleway" panose="020B0604020202020204" charset="0"/>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r>
              <a:rPr lang="en-GB" sz="1100" b="1" dirty="0" smtClean="0">
                <a:solidFill>
                  <a:srgbClr val="595959"/>
                </a:solidFill>
                <a:latin typeface="Raleway" panose="020B0604020202020204" charset="0"/>
                <a:ea typeface="Prompt"/>
                <a:cs typeface="Prompt"/>
                <a:sym typeface="Prompt"/>
              </a:rPr>
              <a:t>PHSE/CITIZENSHIP</a:t>
            </a:r>
            <a:endParaRPr sz="1100" b="1" i="0" u="none" strike="noStrike" cap="none" dirty="0">
              <a:solidFill>
                <a:srgbClr val="595959"/>
              </a:solidFill>
              <a:latin typeface="Raleway" panose="020B0604020202020204" charset="0"/>
              <a:ea typeface="Prompt"/>
              <a:cs typeface="Prompt"/>
              <a:sym typeface="Prompt"/>
            </a:endParaRPr>
          </a:p>
        </p:txBody>
      </p:sp>
      <p:sp>
        <p:nvSpPr>
          <p:cNvPr id="72" name="Google Shape;72;p14"/>
          <p:cNvSpPr txBox="1"/>
          <p:nvPr/>
        </p:nvSpPr>
        <p:spPr>
          <a:xfrm>
            <a:off x="364325" y="3090500"/>
            <a:ext cx="2700900" cy="753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WHAT TEACHER DOES</a:t>
            </a:r>
            <a:endParaRPr b="1" i="0"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861533"/>
              </a:solidFill>
              <a:latin typeface="Prompt"/>
              <a:ea typeface="Prompt"/>
              <a:cs typeface="Prompt"/>
              <a:sym typeface="Prompt"/>
            </a:endParaRPr>
          </a:p>
        </p:txBody>
      </p:sp>
      <p:sp>
        <p:nvSpPr>
          <p:cNvPr id="73" name="Google Shape;73;p14"/>
          <p:cNvSpPr txBox="1"/>
          <p:nvPr/>
        </p:nvSpPr>
        <p:spPr>
          <a:xfrm>
            <a:off x="448375" y="1349200"/>
            <a:ext cx="4038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6</a:t>
            </a:r>
            <a:endParaRPr sz="2400" i="0" u="none" strike="noStrike" cap="none" dirty="0">
              <a:solidFill>
                <a:srgbClr val="3174BA"/>
              </a:solidFill>
              <a:latin typeface="Raleway ExtraBold"/>
              <a:ea typeface="Raleway ExtraBold"/>
              <a:cs typeface="Raleway ExtraBold"/>
              <a:sym typeface="Raleway ExtraBold"/>
            </a:endParaRPr>
          </a:p>
        </p:txBody>
      </p:sp>
      <p:sp>
        <p:nvSpPr>
          <p:cNvPr id="74" name="Google Shape;74;p14"/>
          <p:cNvSpPr txBox="1"/>
          <p:nvPr/>
        </p:nvSpPr>
        <p:spPr>
          <a:xfrm>
            <a:off x="448375" y="2111200"/>
            <a:ext cx="657600" cy="52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2400" dirty="0">
                <a:solidFill>
                  <a:srgbClr val="666666"/>
                </a:solidFill>
                <a:latin typeface="Raleway ExtraBold"/>
                <a:ea typeface="Raleway ExtraBold"/>
                <a:cs typeface="Raleway ExtraBold"/>
                <a:sym typeface="Raleway ExtraBold"/>
              </a:rPr>
              <a:t>1</a:t>
            </a:r>
            <a:r>
              <a:rPr lang="it" sz="1800" dirty="0" smtClean="0">
                <a:solidFill>
                  <a:srgbClr val="666666"/>
                </a:solidFill>
                <a:latin typeface="Raleway ExtraBold"/>
                <a:ea typeface="Raleway ExtraBold"/>
                <a:cs typeface="Raleway ExtraBold"/>
                <a:sym typeface="Raleway ExtraBold"/>
              </a:rPr>
              <a:t>h</a:t>
            </a:r>
            <a:endParaRPr sz="1800" i="0" u="none" strike="noStrike" cap="none" dirty="0">
              <a:solidFill>
                <a:srgbClr val="3174BA"/>
              </a:solidFill>
              <a:latin typeface="Raleway ExtraBold"/>
              <a:ea typeface="Raleway ExtraBold"/>
              <a:cs typeface="Raleway ExtraBold"/>
              <a:sym typeface="Raleway ExtraBold"/>
            </a:endParaRPr>
          </a:p>
        </p:txBody>
      </p:sp>
      <p:sp>
        <p:nvSpPr>
          <p:cNvPr id="75" name="Google Shape;75;p14"/>
          <p:cNvSpPr txBox="1"/>
          <p:nvPr/>
        </p:nvSpPr>
        <p:spPr>
          <a:xfrm>
            <a:off x="364325" y="3284144"/>
            <a:ext cx="6412800" cy="517555"/>
          </a:xfrm>
          <a:prstGeom prst="rect">
            <a:avLst/>
          </a:prstGeom>
          <a:noFill/>
          <a:ln>
            <a:noFill/>
          </a:ln>
        </p:spPr>
        <p:txBody>
          <a:bodyPr spcFirstLastPara="1" wrap="square" lIns="91425" tIns="91425" rIns="91425" bIns="91425" anchor="t" anchorCtr="0">
            <a:noAutofit/>
          </a:bodyPr>
          <a:lstStyle/>
          <a:p>
            <a:pPr>
              <a:buClr>
                <a:schemeClr val="dk1"/>
              </a:buClr>
              <a:buSzPts val="1100"/>
            </a:pPr>
            <a:r>
              <a:rPr lang="en-GB" sz="1100" dirty="0" smtClean="0">
                <a:latin typeface="Raleway" panose="020B0604020202020204" charset="0"/>
              </a:rPr>
              <a:t>Introduces lesson objectives and links content so SDGs.</a:t>
            </a:r>
            <a:endParaRPr lang="en-GB" sz="1100" dirty="0">
              <a:latin typeface="Raleway" panose="020B0604020202020204" charset="0"/>
            </a:endParaRPr>
          </a:p>
          <a:p>
            <a:pPr lvl="0">
              <a:buClr>
                <a:schemeClr val="dk1"/>
              </a:buClr>
              <a:buSzPts val="1100"/>
            </a:pPr>
            <a:endParaRPr sz="1100" b="1" i="0" u="none" strike="noStrike" cap="none" dirty="0">
              <a:solidFill>
                <a:srgbClr val="3174BA"/>
              </a:solidFill>
              <a:latin typeface="Raleway" panose="020B0604020202020204" charset="0"/>
              <a:ea typeface="Prompt"/>
              <a:cs typeface="Prompt"/>
              <a:sym typeface="Prompt"/>
            </a:endParaRPr>
          </a:p>
        </p:txBody>
      </p:sp>
      <p:sp>
        <p:nvSpPr>
          <p:cNvPr id="76" name="Google Shape;76;p14"/>
          <p:cNvSpPr txBox="1"/>
          <p:nvPr/>
        </p:nvSpPr>
        <p:spPr>
          <a:xfrm>
            <a:off x="424050" y="4419860"/>
            <a:ext cx="6500700" cy="1029900"/>
          </a:xfrm>
          <a:prstGeom prst="rect">
            <a:avLst/>
          </a:prstGeom>
          <a:noFill/>
          <a:ln>
            <a:noFill/>
          </a:ln>
        </p:spPr>
        <p:txBody>
          <a:bodyPr spcFirstLastPara="1" wrap="square" lIns="91425" tIns="91425" rIns="91425" bIns="91425" anchor="t" anchorCtr="0">
            <a:noAutofit/>
          </a:bodyPr>
          <a:lstStyle/>
          <a:p>
            <a:pPr marL="0" indent="0">
              <a:buNone/>
            </a:pPr>
            <a:r>
              <a:rPr lang="en-GB" sz="1200" b="1" dirty="0">
                <a:solidFill>
                  <a:srgbClr val="595959"/>
                </a:solidFill>
                <a:latin typeface="Raleway" panose="020B0604020202020204" charset="0"/>
              </a:rPr>
              <a:t>Lets get thinking – </a:t>
            </a:r>
            <a:r>
              <a:rPr lang="en-GB" sz="1200" dirty="0">
                <a:solidFill>
                  <a:srgbClr val="595959"/>
                </a:solidFill>
                <a:latin typeface="Raleway" panose="020B0604020202020204" charset="0"/>
              </a:rPr>
              <a:t>Image - why do girls and boys need to work together to make the world more equal between the sexes? Pairs discuss </a:t>
            </a:r>
          </a:p>
          <a:p>
            <a:pPr marL="0" indent="0">
              <a:buNone/>
            </a:pPr>
            <a:r>
              <a:rPr lang="en-GB" sz="1200" b="1" dirty="0">
                <a:solidFill>
                  <a:srgbClr val="595959"/>
                </a:solidFill>
                <a:latin typeface="Raleway" panose="020B0604020202020204" charset="0"/>
              </a:rPr>
              <a:t>‘You cannot be what you cannot see’ </a:t>
            </a:r>
            <a:r>
              <a:rPr lang="en-GB" sz="1200" dirty="0">
                <a:solidFill>
                  <a:srgbClr val="595959"/>
                </a:solidFill>
                <a:latin typeface="Raleway" panose="020B0604020202020204" charset="0"/>
              </a:rPr>
              <a:t>Discuss this quote in a pair. What do you think it means? Do you agree with it? </a:t>
            </a:r>
          </a:p>
        </p:txBody>
      </p:sp>
      <p:sp>
        <p:nvSpPr>
          <p:cNvPr id="77" name="Google Shape;77;p14"/>
          <p:cNvSpPr/>
          <p:nvPr/>
        </p:nvSpPr>
        <p:spPr>
          <a:xfrm>
            <a:off x="424050" y="3995343"/>
            <a:ext cx="6500700" cy="3768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14"/>
          <p:cNvSpPr txBox="1"/>
          <p:nvPr/>
        </p:nvSpPr>
        <p:spPr>
          <a:xfrm>
            <a:off x="424050" y="6236396"/>
            <a:ext cx="6453625" cy="990236"/>
          </a:xfrm>
          <a:prstGeom prst="rect">
            <a:avLst/>
          </a:prstGeom>
          <a:noFill/>
          <a:ln>
            <a:noFill/>
          </a:ln>
        </p:spPr>
        <p:txBody>
          <a:bodyPr spcFirstLastPara="1" wrap="square" lIns="91425" tIns="91425" rIns="91425" bIns="91425" anchor="t" anchorCtr="0">
            <a:noAutofit/>
          </a:bodyPr>
          <a:lstStyle/>
          <a:p>
            <a:pPr marL="514350" indent="-514350">
              <a:buFont typeface="+mj-lt"/>
              <a:buAutoNum type="arabicPeriod"/>
            </a:pPr>
            <a:r>
              <a:rPr lang="en-GB" sz="1200" dirty="0">
                <a:solidFill>
                  <a:srgbClr val="595959"/>
                </a:solidFill>
                <a:latin typeface="Raleway" panose="020B0604020202020204" charset="0"/>
              </a:rPr>
              <a:t>Write down 5 things that inspire you about her work as an MP and campaigner.</a:t>
            </a:r>
          </a:p>
          <a:p>
            <a:pPr marL="514350" indent="-514350">
              <a:buFont typeface="+mj-lt"/>
              <a:buAutoNum type="arabicPeriod"/>
            </a:pPr>
            <a:r>
              <a:rPr lang="en-GB" sz="1200" dirty="0">
                <a:solidFill>
                  <a:srgbClr val="595959"/>
                </a:solidFill>
                <a:latin typeface="Raleway" panose="020B0604020202020204" charset="0"/>
              </a:rPr>
              <a:t>Who was she trying to help?</a:t>
            </a:r>
          </a:p>
          <a:p>
            <a:pPr marL="514350" indent="-514350">
              <a:buFont typeface="+mj-lt"/>
              <a:buAutoNum type="arabicPeriod"/>
            </a:pPr>
            <a:r>
              <a:rPr lang="en-GB" sz="1200" dirty="0">
                <a:solidFill>
                  <a:srgbClr val="595959"/>
                </a:solidFill>
                <a:latin typeface="Raleway" panose="020B0604020202020204" charset="0"/>
              </a:rPr>
              <a:t>Is she a good role model?  </a:t>
            </a:r>
          </a:p>
          <a:p>
            <a:pPr marL="0" indent="0">
              <a:buNone/>
            </a:pPr>
            <a:endParaRPr lang="en-GB" sz="1200" dirty="0">
              <a:solidFill>
                <a:srgbClr val="595959"/>
              </a:solidFill>
              <a:latin typeface="Raleway" panose="020B0604020202020204" charset="0"/>
            </a:endParaRPr>
          </a:p>
        </p:txBody>
      </p:sp>
      <p:sp>
        <p:nvSpPr>
          <p:cNvPr id="80" name="Google Shape;80;p14"/>
          <p:cNvSpPr txBox="1"/>
          <p:nvPr/>
        </p:nvSpPr>
        <p:spPr>
          <a:xfrm>
            <a:off x="363632" y="3709628"/>
            <a:ext cx="43476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TEACHER’S </a:t>
            </a:r>
            <a:r>
              <a:rPr lang="it" b="1" dirty="0" smtClean="0">
                <a:solidFill>
                  <a:srgbClr val="861533"/>
                </a:solidFill>
                <a:latin typeface="Prompt"/>
                <a:ea typeface="Prompt"/>
                <a:cs typeface="Prompt"/>
                <a:sym typeface="Prompt"/>
              </a:rPr>
              <a:t>ACTIVITIES</a:t>
            </a:r>
            <a:endParaRPr sz="1400" b="0" i="0" u="none" strike="noStrike" cap="none" dirty="0">
              <a:solidFill>
                <a:srgbClr val="861533"/>
              </a:solidFill>
              <a:sym typeface="Arial"/>
            </a:endParaRPr>
          </a:p>
        </p:txBody>
      </p:sp>
      <p:sp>
        <p:nvSpPr>
          <p:cNvPr id="81" name="Google Shape;81;p14"/>
          <p:cNvSpPr txBox="1"/>
          <p:nvPr/>
        </p:nvSpPr>
        <p:spPr>
          <a:xfrm>
            <a:off x="7339000" y="4399729"/>
            <a:ext cx="2815200" cy="2534175"/>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82" name="Google Shape;82;p14"/>
          <p:cNvSpPr txBox="1"/>
          <p:nvPr/>
        </p:nvSpPr>
        <p:spPr>
          <a:xfrm>
            <a:off x="1329100" y="1661639"/>
            <a:ext cx="2794614" cy="1217405"/>
          </a:xfrm>
          <a:prstGeom prst="rect">
            <a:avLst/>
          </a:prstGeom>
          <a:noFill/>
          <a:ln>
            <a:noFill/>
          </a:ln>
        </p:spPr>
        <p:txBody>
          <a:bodyPr spcFirstLastPara="1" wrap="square" lIns="91425" tIns="91425" rIns="91425" bIns="91425" anchor="t" anchorCtr="0">
            <a:noAutofit/>
          </a:bodyPr>
          <a:lstStyle/>
          <a:p>
            <a:r>
              <a:rPr lang="en-GB" sz="1100" dirty="0" smtClean="0">
                <a:solidFill>
                  <a:srgbClr val="595959"/>
                </a:solidFill>
                <a:latin typeface="Raleway" panose="020B0604020202020204" charset="0"/>
              </a:rPr>
              <a:t>Describe </a:t>
            </a:r>
            <a:r>
              <a:rPr lang="en-GB" sz="1100" dirty="0">
                <a:solidFill>
                  <a:srgbClr val="595959"/>
                </a:solidFill>
                <a:latin typeface="Raleway" panose="020B0604020202020204" charset="0"/>
              </a:rPr>
              <a:t>the importance of having female role </a:t>
            </a:r>
            <a:r>
              <a:rPr lang="en-GB" sz="1100" dirty="0" smtClean="0">
                <a:solidFill>
                  <a:srgbClr val="595959"/>
                </a:solidFill>
                <a:latin typeface="Raleway" panose="020B0604020202020204" charset="0"/>
              </a:rPr>
              <a:t>models, evaluate </a:t>
            </a:r>
            <a:r>
              <a:rPr lang="en-GB" sz="1100" dirty="0">
                <a:solidFill>
                  <a:srgbClr val="595959"/>
                </a:solidFill>
                <a:latin typeface="Raleway" panose="020B0604020202020204" charset="0"/>
              </a:rPr>
              <a:t>the work done by Jo Cox as a female </a:t>
            </a:r>
            <a:r>
              <a:rPr lang="en-GB" sz="1100" dirty="0" smtClean="0">
                <a:solidFill>
                  <a:srgbClr val="595959"/>
                </a:solidFill>
                <a:latin typeface="Raleway" panose="020B0604020202020204" charset="0"/>
              </a:rPr>
              <a:t>MP, evaluate </a:t>
            </a:r>
            <a:r>
              <a:rPr lang="en-GB" sz="1100" dirty="0">
                <a:solidFill>
                  <a:srgbClr val="595959"/>
                </a:solidFill>
                <a:latin typeface="Raleway" panose="020B0604020202020204" charset="0"/>
              </a:rPr>
              <a:t>different role models’ views about </a:t>
            </a:r>
            <a:r>
              <a:rPr lang="en-GB" sz="1100" dirty="0" smtClean="0">
                <a:solidFill>
                  <a:srgbClr val="595959"/>
                </a:solidFill>
                <a:latin typeface="Raleway" panose="020B0604020202020204" charset="0"/>
              </a:rPr>
              <a:t>gender equality, express </a:t>
            </a:r>
            <a:r>
              <a:rPr lang="en-GB" sz="1100" dirty="0">
                <a:solidFill>
                  <a:srgbClr val="595959"/>
                </a:solidFill>
                <a:latin typeface="Raleway" panose="020B0604020202020204" charset="0"/>
              </a:rPr>
              <a:t>a personal view about  how gender equality can </a:t>
            </a:r>
            <a:r>
              <a:rPr lang="en-GB" sz="1100" dirty="0" smtClean="0">
                <a:solidFill>
                  <a:srgbClr val="595959"/>
                </a:solidFill>
                <a:latin typeface="Raleway" panose="020B0604020202020204" charset="0"/>
              </a:rPr>
              <a:t>be </a:t>
            </a:r>
            <a:r>
              <a:rPr lang="en-GB" sz="1100" dirty="0">
                <a:solidFill>
                  <a:srgbClr val="595959"/>
                </a:solidFill>
                <a:latin typeface="Raleway" panose="020B0604020202020204" charset="0"/>
              </a:rPr>
              <a:t>achieved</a:t>
            </a:r>
          </a:p>
          <a:p>
            <a:pPr marL="0" lvl="0" indent="0" rtl="0">
              <a:spcBef>
                <a:spcPts val="0"/>
              </a:spcBef>
              <a:spcAft>
                <a:spcPts val="0"/>
              </a:spcAft>
              <a:buClr>
                <a:schemeClr val="dk1"/>
              </a:buClr>
              <a:buSzPts val="1100"/>
              <a:buFont typeface="Arial"/>
              <a:buNone/>
            </a:pPr>
            <a:endParaRPr sz="1100" b="1" i="0" u="none" strike="noStrike" cap="none" dirty="0">
              <a:solidFill>
                <a:srgbClr val="595959"/>
              </a:solidFill>
              <a:latin typeface="Raleway" panose="020B0604020202020204" charset="0"/>
              <a:ea typeface="Prompt"/>
              <a:cs typeface="Prompt"/>
              <a:sym typeface="Prompt"/>
            </a:endParaRPr>
          </a:p>
        </p:txBody>
      </p:sp>
      <p:sp>
        <p:nvSpPr>
          <p:cNvPr id="84" name="Google Shape;84;p14"/>
          <p:cNvSpPr/>
          <p:nvPr/>
        </p:nvSpPr>
        <p:spPr>
          <a:xfrm rot="10800000" flipH="1">
            <a:off x="428825" y="29977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14"/>
          <p:cNvSpPr txBox="1"/>
          <p:nvPr/>
        </p:nvSpPr>
        <p:spPr>
          <a:xfrm>
            <a:off x="8275325" y="1162150"/>
            <a:ext cx="1878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800" b="1" i="1" dirty="0">
                <a:solidFill>
                  <a:srgbClr val="861533"/>
                </a:solidFill>
                <a:latin typeface="Prompt"/>
                <a:ea typeface="Prompt"/>
                <a:cs typeface="Prompt"/>
                <a:sym typeface="Prompt"/>
              </a:rPr>
              <a:t>FROM THE SAT</a:t>
            </a:r>
            <a:endParaRPr sz="1800" b="1" i="1"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861533"/>
              </a:solidFill>
              <a:latin typeface="Prompt"/>
              <a:ea typeface="Prompt"/>
              <a:cs typeface="Prompt"/>
              <a:sym typeface="Prompt"/>
            </a:endParaRPr>
          </a:p>
        </p:txBody>
      </p:sp>
      <p:sp>
        <p:nvSpPr>
          <p:cNvPr id="87" name="Google Shape;87;p14"/>
          <p:cNvSpPr txBox="1"/>
          <p:nvPr/>
        </p:nvSpPr>
        <p:spPr>
          <a:xfrm>
            <a:off x="7741300" y="1847950"/>
            <a:ext cx="2412900" cy="642600"/>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dirty="0">
                <a:solidFill>
                  <a:srgbClr val="861533"/>
                </a:solidFill>
                <a:latin typeface="Prompt"/>
                <a:ea typeface="Prompt"/>
                <a:cs typeface="Prompt"/>
                <a:sym typeface="Prompt"/>
              </a:rPr>
              <a:t>BIG IDEA</a:t>
            </a:r>
            <a:endParaRPr sz="1100" b="1" i="1" dirty="0">
              <a:solidFill>
                <a:srgbClr val="861533"/>
              </a:solidFill>
              <a:latin typeface="Prompt"/>
              <a:ea typeface="Prompt"/>
              <a:cs typeface="Prompt"/>
              <a:sym typeface="Prompt"/>
            </a:endParaRPr>
          </a:p>
          <a:p>
            <a:pPr marL="0" marR="0" lvl="0" indent="0" algn="r" rtl="0">
              <a:lnSpc>
                <a:spcPct val="100000"/>
              </a:lnSpc>
              <a:spcBef>
                <a:spcPts val="0"/>
              </a:spcBef>
              <a:spcAft>
                <a:spcPts val="0"/>
              </a:spcAft>
              <a:buClr>
                <a:srgbClr val="000000"/>
              </a:buClr>
              <a:buSzPts val="1100"/>
              <a:buFont typeface="Arial"/>
              <a:buNone/>
            </a:pPr>
            <a:r>
              <a:rPr lang="it" sz="1800" b="1" i="1" dirty="0">
                <a:solidFill>
                  <a:srgbClr val="861533"/>
                </a:solidFill>
                <a:latin typeface="Prompt"/>
                <a:ea typeface="Prompt"/>
                <a:cs typeface="Prompt"/>
                <a:sym typeface="Prompt"/>
              </a:rPr>
              <a:t>WHAT IS </a:t>
            </a:r>
            <a:r>
              <a:rPr lang="it" sz="1800" b="1" i="1" dirty="0" smtClean="0">
                <a:solidFill>
                  <a:srgbClr val="861533"/>
                </a:solidFill>
                <a:latin typeface="Prompt"/>
                <a:ea typeface="Prompt"/>
                <a:cs typeface="Prompt"/>
                <a:sym typeface="Prompt"/>
              </a:rPr>
              <a:t>IT</a:t>
            </a:r>
            <a:endParaRPr sz="1800" b="1" i="1" dirty="0">
              <a:solidFill>
                <a:srgbClr val="861533"/>
              </a:solidFill>
              <a:latin typeface="Prompt"/>
              <a:ea typeface="Prompt"/>
              <a:cs typeface="Prompt"/>
              <a:sym typeface="Prompt"/>
            </a:endParaRPr>
          </a:p>
        </p:txBody>
      </p:sp>
      <p:sp>
        <p:nvSpPr>
          <p:cNvPr id="88" name="Google Shape;88;p14"/>
          <p:cNvSpPr txBox="1"/>
          <p:nvPr/>
        </p:nvSpPr>
        <p:spPr>
          <a:xfrm>
            <a:off x="7832524" y="3724024"/>
            <a:ext cx="2412900" cy="350675"/>
          </a:xfrm>
          <a:prstGeom prst="rect">
            <a:avLst/>
          </a:prstGeom>
          <a:noFill/>
          <a:ln>
            <a:noFill/>
          </a:ln>
        </p:spPr>
        <p:txBody>
          <a:bodyPr spcFirstLastPara="1" wrap="square" lIns="91425" tIns="91425" rIns="91425" bIns="91425" anchor="t" anchorCtr="0">
            <a:noAutofit/>
          </a:bodyPr>
          <a:lstStyle/>
          <a:p>
            <a:pPr marL="0" marR="0" lvl="0" indent="0" algn="r" rtl="0">
              <a:lnSpc>
                <a:spcPct val="100000"/>
              </a:lnSpc>
              <a:spcBef>
                <a:spcPts val="0"/>
              </a:spcBef>
              <a:spcAft>
                <a:spcPts val="0"/>
              </a:spcAft>
              <a:buClr>
                <a:srgbClr val="000000"/>
              </a:buClr>
              <a:buSzPts val="1100"/>
              <a:buFont typeface="Arial"/>
              <a:buNone/>
            </a:pPr>
            <a:r>
              <a:rPr lang="it" sz="1100" b="1" i="1" dirty="0">
                <a:solidFill>
                  <a:srgbClr val="861533"/>
                </a:solidFill>
                <a:latin typeface="Prompt"/>
                <a:ea typeface="Prompt"/>
                <a:cs typeface="Prompt"/>
                <a:sym typeface="Prompt"/>
              </a:rPr>
              <a:t>LEARNING OUTCOME</a:t>
            </a:r>
            <a:endParaRPr sz="1100" b="1" i="1"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100" b="1" i="0" u="none" strike="noStrike" cap="none" dirty="0">
              <a:solidFill>
                <a:srgbClr val="861533"/>
              </a:solidFill>
              <a:latin typeface="Prompt"/>
              <a:ea typeface="Prompt"/>
              <a:cs typeface="Prompt"/>
              <a:sym typeface="Prompt"/>
            </a:endParaRPr>
          </a:p>
        </p:txBody>
      </p:sp>
      <p:sp>
        <p:nvSpPr>
          <p:cNvPr id="89" name="Google Shape;89;p14"/>
          <p:cNvSpPr txBox="1"/>
          <p:nvPr/>
        </p:nvSpPr>
        <p:spPr>
          <a:xfrm>
            <a:off x="7430570" y="4066844"/>
            <a:ext cx="2815200" cy="1831156"/>
          </a:xfrm>
          <a:prstGeom prst="rect">
            <a:avLst/>
          </a:prstGeom>
          <a:noFill/>
          <a:ln>
            <a:noFill/>
          </a:ln>
        </p:spPr>
        <p:txBody>
          <a:bodyPr spcFirstLastPara="1" wrap="square" lIns="91425" tIns="91425" rIns="91425" bIns="91425" anchor="t" anchorCtr="0">
            <a:noAutofit/>
          </a:bodyPr>
          <a:lstStyle/>
          <a:p>
            <a:pPr algn="r"/>
            <a:r>
              <a:rPr lang="en-US" sz="1100" dirty="0">
                <a:solidFill>
                  <a:srgbClr val="595959"/>
                </a:solidFill>
                <a:latin typeface="Raleway" panose="020B0604020202020204" charset="0"/>
              </a:rPr>
              <a:t>Describe the importance of having female role models, evaluate the work done by Jo Cox as a female MP, evaluate different role models’ views about gender equality, express a personal view about  how gender equality can be achieved</a:t>
            </a:r>
          </a:p>
          <a:p>
            <a:pPr lvl="0" algn="r">
              <a:buClr>
                <a:schemeClr val="dk1"/>
              </a:buClr>
              <a:buSzPts val="1100"/>
            </a:pPr>
            <a:endParaRPr lang="en-US" sz="1100" b="1" dirty="0">
              <a:solidFill>
                <a:srgbClr val="595959"/>
              </a:solidFill>
              <a:latin typeface="Raleway" panose="020B0604020202020204" charset="0"/>
              <a:ea typeface="Prompt"/>
              <a:cs typeface="Prompt"/>
              <a:sym typeface="Prompt"/>
            </a:endParaRPr>
          </a:p>
        </p:txBody>
      </p:sp>
      <p:grpSp>
        <p:nvGrpSpPr>
          <p:cNvPr id="3" name="Group 2"/>
          <p:cNvGrpSpPr/>
          <p:nvPr/>
        </p:nvGrpSpPr>
        <p:grpSpPr>
          <a:xfrm>
            <a:off x="364325" y="290950"/>
            <a:ext cx="9872150" cy="776917"/>
            <a:chOff x="364325" y="290950"/>
            <a:chExt cx="9872150" cy="776917"/>
          </a:xfrm>
        </p:grpSpPr>
        <p:pic>
          <p:nvPicPr>
            <p:cNvPr id="67" name="Google Shape;67;p14"/>
            <p:cNvPicPr preferRelativeResize="0"/>
            <p:nvPr/>
          </p:nvPicPr>
          <p:blipFill rotWithShape="1">
            <a:blip r:embed="rId3">
              <a:alphaModFix/>
            </a:blip>
            <a:srcRect/>
            <a:stretch/>
          </p:blipFill>
          <p:spPr>
            <a:xfrm>
              <a:off x="8623675" y="322925"/>
              <a:ext cx="1612800" cy="522667"/>
            </a:xfrm>
            <a:prstGeom prst="rect">
              <a:avLst/>
            </a:prstGeom>
            <a:noFill/>
            <a:ln>
              <a:noFill/>
            </a:ln>
          </p:spPr>
        </p:pic>
        <p:sp>
          <p:nvSpPr>
            <p:cNvPr id="83"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6</a:t>
              </a:r>
              <a:endParaRPr sz="2200" b="1" dirty="0">
                <a:solidFill>
                  <a:srgbClr val="595959"/>
                </a:solidFill>
                <a:latin typeface="Prompt"/>
                <a:ea typeface="Prompt"/>
                <a:cs typeface="Prompt"/>
                <a:sym typeface="Prompt"/>
              </a:endParaRPr>
            </a:p>
          </p:txBody>
        </p:sp>
        <p:sp>
          <p:nvSpPr>
            <p:cNvPr id="90"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b="1" dirty="0" smtClean="0">
                  <a:solidFill>
                    <a:srgbClr val="861533"/>
                  </a:solidFill>
                  <a:latin typeface="Prompt"/>
                  <a:ea typeface="Prompt"/>
                  <a:cs typeface="Prompt"/>
                  <a:sym typeface="Prompt"/>
                </a:rPr>
                <a:t>GENDER</a:t>
              </a:r>
              <a:r>
                <a:rPr lang="it" sz="1400" b="1" i="0" u="none" strike="noStrike" cap="none" dirty="0" smtClean="0">
                  <a:solidFill>
                    <a:srgbClr val="861533"/>
                  </a:solidFill>
                  <a:latin typeface="Prompt"/>
                  <a:ea typeface="Prompt"/>
                  <a:cs typeface="Prompt"/>
                  <a:sym typeface="Prompt"/>
                </a:rPr>
                <a:t>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pic>
        <p:nvPicPr>
          <p:cNvPr id="91" name="Google Shape;91;p14"/>
          <p:cNvPicPr preferRelativeResize="0"/>
          <p:nvPr/>
        </p:nvPicPr>
        <p:blipFill>
          <a:blip r:embed="rId4">
            <a:alphaModFix/>
          </a:blip>
          <a:stretch>
            <a:fillRect/>
          </a:stretch>
        </p:blipFill>
        <p:spPr>
          <a:xfrm>
            <a:off x="9280750" y="6717473"/>
            <a:ext cx="955718" cy="334501"/>
          </a:xfrm>
          <a:prstGeom prst="rect">
            <a:avLst/>
          </a:prstGeom>
          <a:noFill/>
          <a:ln>
            <a:noFill/>
          </a:ln>
        </p:spPr>
      </p:pic>
      <p:sp>
        <p:nvSpPr>
          <p:cNvPr id="92" name="Google Shape;92;p14"/>
          <p:cNvSpPr txBox="1"/>
          <p:nvPr/>
        </p:nvSpPr>
        <p:spPr>
          <a:xfrm>
            <a:off x="516724" y="4045764"/>
            <a:ext cx="5061875" cy="266389"/>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1 </a:t>
            </a:r>
            <a:r>
              <a:rPr lang="it" i="1" dirty="0" smtClean="0">
                <a:solidFill>
                  <a:srgbClr val="FFFFFF"/>
                </a:solidFill>
                <a:latin typeface="Prompt SemiBold"/>
                <a:ea typeface="Prompt"/>
                <a:cs typeface="Prompt SemiBold"/>
                <a:sym typeface="Prompt SemiBold"/>
              </a:rPr>
              <a:t>Let’s Get Engaged (20 minutes)</a:t>
            </a:r>
            <a:endParaRPr i="1" dirty="0">
              <a:solidFill>
                <a:srgbClr val="FFFFFF"/>
              </a:solidFill>
              <a:latin typeface="Prompt SemiBold"/>
              <a:ea typeface="Prompt SemiBold"/>
              <a:cs typeface="Prompt SemiBold"/>
              <a:sym typeface="Prompt SemiBold"/>
            </a:endParaRPr>
          </a:p>
        </p:txBody>
      </p:sp>
      <p:grpSp>
        <p:nvGrpSpPr>
          <p:cNvPr id="2" name="Group 1"/>
          <p:cNvGrpSpPr/>
          <p:nvPr/>
        </p:nvGrpSpPr>
        <p:grpSpPr>
          <a:xfrm>
            <a:off x="424050" y="5801100"/>
            <a:ext cx="6500700" cy="435295"/>
            <a:chOff x="462100" y="5834400"/>
            <a:chExt cx="6500700" cy="435295"/>
          </a:xfrm>
          <a:solidFill>
            <a:srgbClr val="861533"/>
          </a:solidFill>
        </p:grpSpPr>
        <p:sp>
          <p:nvSpPr>
            <p:cNvPr id="79" name="Google Shape;79;p14"/>
            <p:cNvSpPr/>
            <p:nvPr/>
          </p:nvSpPr>
          <p:spPr>
            <a:xfrm>
              <a:off x="462100" y="5834400"/>
              <a:ext cx="6500700" cy="3768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4"/>
            <p:cNvSpPr txBox="1"/>
            <p:nvPr/>
          </p:nvSpPr>
          <p:spPr>
            <a:xfrm>
              <a:off x="573389" y="5884524"/>
              <a:ext cx="5043260" cy="385171"/>
            </a:xfrm>
            <a:prstGeom prst="rect">
              <a:avLst/>
            </a:prstGeom>
            <a:grp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2 </a:t>
              </a:r>
              <a:r>
                <a:rPr lang="it" i="1" dirty="0" smtClean="0">
                  <a:solidFill>
                    <a:srgbClr val="FFFFFF"/>
                  </a:solidFill>
                  <a:latin typeface="Prompt"/>
                  <a:ea typeface="Prompt"/>
                  <a:cs typeface="Prompt"/>
                  <a:sym typeface="Prompt"/>
                </a:rPr>
                <a:t>Developing Ideas (20 minutes)</a:t>
              </a:r>
              <a:endParaRPr i="1" dirty="0">
                <a:solidFill>
                  <a:srgbClr val="FFFFFF"/>
                </a:solidFill>
                <a:latin typeface="Prompt SemiBold"/>
                <a:ea typeface="Prompt SemiBold"/>
                <a:cs typeface="Prompt SemiBold"/>
                <a:sym typeface="Prompt SemiBold"/>
              </a:endParaRPr>
            </a:p>
          </p:txBody>
        </p:sp>
      </p:grpSp>
      <p:sp>
        <p:nvSpPr>
          <p:cNvPr id="32" name="Google Shape;89;p14"/>
          <p:cNvSpPr txBox="1"/>
          <p:nvPr/>
        </p:nvSpPr>
        <p:spPr>
          <a:xfrm>
            <a:off x="7430224" y="2346010"/>
            <a:ext cx="2815893" cy="1458494"/>
          </a:xfrm>
          <a:prstGeom prst="rect">
            <a:avLst/>
          </a:prstGeom>
          <a:noFill/>
          <a:ln>
            <a:noFill/>
          </a:ln>
        </p:spPr>
        <p:txBody>
          <a:bodyPr spcFirstLastPara="1" wrap="square" lIns="91425" tIns="91425" rIns="91425" bIns="91425" anchor="t" anchorCtr="0">
            <a:noAutofit/>
          </a:bodyPr>
          <a:lstStyle/>
          <a:p>
            <a:pPr marL="0" indent="0" algn="r">
              <a:buNone/>
            </a:pPr>
            <a:r>
              <a:rPr lang="en-GB" sz="1100" b="1" dirty="0">
                <a:solidFill>
                  <a:srgbClr val="595959"/>
                </a:solidFill>
                <a:latin typeface="Raleway" panose="020B0604020202020204" charset="0"/>
              </a:rPr>
              <a:t>Big Idea 5 </a:t>
            </a:r>
            <a:r>
              <a:rPr lang="en-GB" sz="1100" dirty="0">
                <a:solidFill>
                  <a:srgbClr val="595959"/>
                </a:solidFill>
                <a:latin typeface="Raleway" panose="020B0604020202020204" charset="0"/>
              </a:rPr>
              <a:t>Women and Gender Equality – the power of world leaders to influence change </a:t>
            </a:r>
          </a:p>
          <a:p>
            <a:pPr marL="0" indent="0" algn="r">
              <a:buNone/>
            </a:pPr>
            <a:endParaRPr lang="en-GB" sz="1100" dirty="0">
              <a:solidFill>
                <a:srgbClr val="595959"/>
              </a:solidFill>
              <a:latin typeface="Raleway" panose="020B0604020202020204" charset="0"/>
            </a:endParaRPr>
          </a:p>
          <a:p>
            <a:pPr marL="0" indent="0" algn="r">
              <a:buNone/>
            </a:pPr>
            <a:r>
              <a:rPr lang="en-GB" sz="1100" b="1" dirty="0">
                <a:solidFill>
                  <a:srgbClr val="595959"/>
                </a:solidFill>
                <a:latin typeface="Raleway" panose="020B0604020202020204" charset="0"/>
              </a:rPr>
              <a:t>Big Idea 8 </a:t>
            </a:r>
            <a:r>
              <a:rPr lang="en-GB" sz="1100" dirty="0">
                <a:solidFill>
                  <a:srgbClr val="595959"/>
                </a:solidFill>
                <a:latin typeface="Raleway" panose="020B0604020202020204" charset="0"/>
              </a:rPr>
              <a:t>International Action – how can we address gender inequality?</a:t>
            </a:r>
          </a:p>
          <a:p>
            <a:pPr algn="r"/>
            <a:endParaRPr lang="en-GB" sz="1100" dirty="0">
              <a:solidFill>
                <a:srgbClr val="595959"/>
              </a:solidFill>
              <a:latin typeface="Raleway" panose="020B060402020202020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823668" y="1316588"/>
            <a:ext cx="6412800" cy="1955579"/>
          </a:xfrm>
          <a:prstGeom prst="rect">
            <a:avLst/>
          </a:prstGeom>
          <a:noFill/>
          <a:ln>
            <a:noFill/>
          </a:ln>
        </p:spPr>
        <p:txBody>
          <a:bodyPr spcFirstLastPara="1" wrap="square" lIns="91425" tIns="91425" rIns="91425" bIns="91425" anchor="t" anchorCtr="0">
            <a:noAutofit/>
          </a:bodyPr>
          <a:lstStyle/>
          <a:p>
            <a:pPr marL="0" indent="0">
              <a:buNone/>
            </a:pPr>
            <a:r>
              <a:rPr lang="en-US" sz="4400" kern="1200" dirty="0">
                <a:solidFill>
                  <a:prstClr val="black"/>
                </a:solidFill>
                <a:latin typeface="Raleway" panose="020B0604020202020204" charset="0"/>
                <a:ea typeface="+mj-ea"/>
                <a:cs typeface="+mj-cs"/>
              </a:rPr>
              <a:t>The life of Jo Cox </a:t>
            </a:r>
            <a:endParaRPr sz="1100" dirty="0">
              <a:solidFill>
                <a:srgbClr val="595959"/>
              </a:solidFill>
              <a:latin typeface="Raleway" panose="020B0604020202020204" charset="0"/>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750422" y="1926390"/>
            <a:ext cx="2024047" cy="2548349"/>
          </a:xfrm>
          <a:prstGeom prst="rect">
            <a:avLst/>
          </a:prstGeom>
        </p:spPr>
      </p:pic>
      <p:pic>
        <p:nvPicPr>
          <p:cNvPr id="3" name="Picture 2"/>
          <p:cNvPicPr>
            <a:picLocks noChangeAspect="1"/>
          </p:cNvPicPr>
          <p:nvPr/>
        </p:nvPicPr>
        <p:blipFill>
          <a:blip r:embed="rId5"/>
          <a:stretch>
            <a:fillRect/>
          </a:stretch>
        </p:blipFill>
        <p:spPr>
          <a:xfrm>
            <a:off x="3109861" y="2335648"/>
            <a:ext cx="731583" cy="975445"/>
          </a:xfrm>
          <a:prstGeom prst="rect">
            <a:avLst/>
          </a:prstGeom>
        </p:spPr>
      </p:pic>
      <p:pic>
        <p:nvPicPr>
          <p:cNvPr id="4" name="Picture 3"/>
          <p:cNvPicPr>
            <a:picLocks noChangeAspect="1"/>
          </p:cNvPicPr>
          <p:nvPr/>
        </p:nvPicPr>
        <p:blipFill>
          <a:blip r:embed="rId6"/>
          <a:stretch>
            <a:fillRect/>
          </a:stretch>
        </p:blipFill>
        <p:spPr>
          <a:xfrm>
            <a:off x="4236188" y="2184046"/>
            <a:ext cx="6118774" cy="1233365"/>
          </a:xfrm>
          <a:prstGeom prst="rect">
            <a:avLst/>
          </a:prstGeom>
        </p:spPr>
      </p:pic>
      <p:pic>
        <p:nvPicPr>
          <p:cNvPr id="5" name="Picture 4"/>
          <p:cNvPicPr>
            <a:picLocks noChangeAspect="1"/>
          </p:cNvPicPr>
          <p:nvPr/>
        </p:nvPicPr>
        <p:blipFill>
          <a:blip r:embed="rId7"/>
          <a:stretch>
            <a:fillRect/>
          </a:stretch>
        </p:blipFill>
        <p:spPr>
          <a:xfrm>
            <a:off x="3457876" y="3812950"/>
            <a:ext cx="804742" cy="1106623"/>
          </a:xfrm>
          <a:prstGeom prst="rect">
            <a:avLst/>
          </a:prstGeom>
        </p:spPr>
      </p:pic>
      <p:pic>
        <p:nvPicPr>
          <p:cNvPr id="6" name="Picture 5"/>
          <p:cNvPicPr>
            <a:picLocks noChangeAspect="1"/>
          </p:cNvPicPr>
          <p:nvPr/>
        </p:nvPicPr>
        <p:blipFill>
          <a:blip r:embed="rId8"/>
          <a:stretch>
            <a:fillRect/>
          </a:stretch>
        </p:blipFill>
        <p:spPr>
          <a:xfrm>
            <a:off x="4400008" y="3694205"/>
            <a:ext cx="5954954" cy="1582357"/>
          </a:xfrm>
          <a:prstGeom prst="rect">
            <a:avLst/>
          </a:prstGeom>
        </p:spPr>
      </p:pic>
      <p:pic>
        <p:nvPicPr>
          <p:cNvPr id="7" name="Picture 6"/>
          <p:cNvPicPr>
            <a:picLocks noChangeAspect="1"/>
          </p:cNvPicPr>
          <p:nvPr/>
        </p:nvPicPr>
        <p:blipFill>
          <a:blip r:embed="rId9"/>
          <a:stretch>
            <a:fillRect/>
          </a:stretch>
        </p:blipFill>
        <p:spPr>
          <a:xfrm>
            <a:off x="3317656" y="5628838"/>
            <a:ext cx="944962" cy="1255885"/>
          </a:xfrm>
          <a:prstGeom prst="rect">
            <a:avLst/>
          </a:prstGeom>
        </p:spPr>
      </p:pic>
      <p:pic>
        <p:nvPicPr>
          <p:cNvPr id="8" name="Picture 7"/>
          <p:cNvPicPr>
            <a:picLocks noChangeAspect="1"/>
          </p:cNvPicPr>
          <p:nvPr/>
        </p:nvPicPr>
        <p:blipFill>
          <a:blip r:embed="rId10"/>
          <a:stretch>
            <a:fillRect/>
          </a:stretch>
        </p:blipFill>
        <p:spPr>
          <a:xfrm>
            <a:off x="4343284" y="5553356"/>
            <a:ext cx="5893183" cy="1164117"/>
          </a:xfrm>
          <a:prstGeom prst="rect">
            <a:avLst/>
          </a:prstGeom>
        </p:spPr>
      </p:pic>
      <p:grpSp>
        <p:nvGrpSpPr>
          <p:cNvPr id="23" name="Group 22"/>
          <p:cNvGrpSpPr/>
          <p:nvPr/>
        </p:nvGrpSpPr>
        <p:grpSpPr>
          <a:xfrm>
            <a:off x="262925" y="229946"/>
            <a:ext cx="9872150" cy="776917"/>
            <a:chOff x="364325" y="290950"/>
            <a:chExt cx="9872150" cy="776917"/>
          </a:xfrm>
        </p:grpSpPr>
        <p:pic>
          <p:nvPicPr>
            <p:cNvPr id="24" name="Google Shape;67;p14"/>
            <p:cNvPicPr preferRelativeResize="0"/>
            <p:nvPr/>
          </p:nvPicPr>
          <p:blipFill rotWithShape="1">
            <a:blip r:embed="rId11">
              <a:alphaModFix/>
            </a:blip>
            <a:srcRect/>
            <a:stretch/>
          </p:blipFill>
          <p:spPr>
            <a:xfrm>
              <a:off x="8623675" y="322925"/>
              <a:ext cx="1612800" cy="522667"/>
            </a:xfrm>
            <a:prstGeom prst="rect">
              <a:avLst/>
            </a:prstGeom>
            <a:noFill/>
            <a:ln>
              <a:noFill/>
            </a:ln>
          </p:spPr>
        </p:pic>
        <p:sp>
          <p:nvSpPr>
            <p:cNvPr id="2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0830104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2" name="Rectangle 1"/>
          <p:cNvSpPr/>
          <p:nvPr/>
        </p:nvSpPr>
        <p:spPr>
          <a:xfrm>
            <a:off x="506966" y="1570674"/>
            <a:ext cx="9769368" cy="4832092"/>
          </a:xfrm>
          <a:prstGeom prst="rect">
            <a:avLst/>
          </a:prstGeom>
        </p:spPr>
        <p:txBody>
          <a:bodyPr wrap="square">
            <a:spAutoFit/>
          </a:bodyPr>
          <a:lstStyle/>
          <a:p>
            <a:r>
              <a:rPr lang="en-US" sz="4400" dirty="0">
                <a:latin typeface="Raleway" panose="020B0604020202020204" charset="0"/>
              </a:rPr>
              <a:t>Jo was killed because of her beliefs. Jo believed everyone has the right to their own beliefs and opinions but that we all have the responsibility to respect those of other people. The person that killed Jo was put on trial and found guilty and is now in prison.</a:t>
            </a:r>
          </a:p>
        </p:txBody>
      </p:sp>
      <p:grpSp>
        <p:nvGrpSpPr>
          <p:cNvPr id="13" name="Group 12"/>
          <p:cNvGrpSpPr/>
          <p:nvPr/>
        </p:nvGrpSpPr>
        <p:grpSpPr>
          <a:xfrm>
            <a:off x="262925" y="229946"/>
            <a:ext cx="9872150" cy="776917"/>
            <a:chOff x="364325" y="290950"/>
            <a:chExt cx="9872150" cy="776917"/>
          </a:xfrm>
        </p:grpSpPr>
        <p:pic>
          <p:nvPicPr>
            <p:cNvPr id="14"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4351524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r>
              <a:rPr lang="en-GB" sz="4400" kern="1200" dirty="0">
                <a:solidFill>
                  <a:prstClr val="black"/>
                </a:solidFill>
                <a:latin typeface="Raleway" panose="020B0604020202020204" charset="0"/>
                <a:ea typeface="+mj-ea"/>
                <a:cs typeface="+mj-cs"/>
              </a:rPr>
              <a:t>What is a role model?</a:t>
            </a: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lvl="0"/>
            <a:r>
              <a:rPr lang="en-US" sz="1100">
                <a:latin typeface="Raleway"/>
                <a:ea typeface="Raleway"/>
                <a:cs typeface="Raleway"/>
                <a:sym typeface="Raleway"/>
              </a:rPr>
              <a:t>The recent success of  Hidden Figures, telling the overlooked story of the black women who made the Moon landing possible through their work as mathematicians and pioneering computer scientists, is a great example of what it looks like when girls have the opportunity to share in the stories of historical role models.</a:t>
            </a: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285282" y="2104172"/>
            <a:ext cx="9144793" cy="3944454"/>
          </a:xfrm>
          <a:prstGeom prst="rect">
            <a:avLst/>
          </a:prstGeom>
        </p:spPr>
      </p:pic>
      <p:sp>
        <p:nvSpPr>
          <p:cNvPr id="3" name="Rectangle 2"/>
          <p:cNvSpPr/>
          <p:nvPr/>
        </p:nvSpPr>
        <p:spPr>
          <a:xfrm>
            <a:off x="428824" y="6117308"/>
            <a:ext cx="10024991" cy="1200329"/>
          </a:xfrm>
          <a:prstGeom prst="rect">
            <a:avLst/>
          </a:prstGeom>
        </p:spPr>
        <p:txBody>
          <a:bodyPr wrap="square">
            <a:spAutoFit/>
          </a:bodyPr>
          <a:lstStyle/>
          <a:p>
            <a:pPr lvl="0">
              <a:buClrTx/>
            </a:pPr>
            <a:r>
              <a:rPr lang="en-GB" sz="1800" b="1" kern="1200" dirty="0">
                <a:solidFill>
                  <a:prstClr val="black"/>
                </a:solidFill>
                <a:latin typeface="Raleway" panose="020B0604020202020204" charset="0"/>
                <a:ea typeface="+mn-ea"/>
                <a:cs typeface="+mn-cs"/>
              </a:rPr>
              <a:t>The recent success of  Hidden Figures, telling the overlooked story of the black women who made the Moon landing possible through their work as mathematicians and pioneering computer scientists, is a great example of what it looks like when girls have the opportunity to share in the stories of historical role models.</a:t>
            </a:r>
          </a:p>
        </p:txBody>
      </p:sp>
      <p:grpSp>
        <p:nvGrpSpPr>
          <p:cNvPr id="14" name="Group 13"/>
          <p:cNvGrpSpPr/>
          <p:nvPr/>
        </p:nvGrpSpPr>
        <p:grpSpPr>
          <a:xfrm>
            <a:off x="262925" y="229946"/>
            <a:ext cx="9872150" cy="776917"/>
            <a:chOff x="364325" y="290950"/>
            <a:chExt cx="9872150" cy="776917"/>
          </a:xfrm>
        </p:grpSpPr>
        <p:pic>
          <p:nvPicPr>
            <p:cNvPr id="15" name="Google Shape;67;p14"/>
            <p:cNvPicPr preferRelativeResize="0"/>
            <p:nvPr/>
          </p:nvPicPr>
          <p:blipFill rotWithShape="1">
            <a:blip r:embed="rId5">
              <a:alphaModFix/>
            </a:blip>
            <a:srcRect/>
            <a:stretch/>
          </p:blipFill>
          <p:spPr>
            <a:xfrm>
              <a:off x="8623675" y="322925"/>
              <a:ext cx="1612800" cy="522667"/>
            </a:xfrm>
            <a:prstGeom prst="rect">
              <a:avLst/>
            </a:prstGeom>
            <a:noFill/>
            <a:ln>
              <a:noFill/>
            </a:ln>
          </p:spPr>
        </p:pic>
        <p:sp>
          <p:nvSpPr>
            <p:cNvPr id="16"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4558684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4" name="Rectangle 3"/>
          <p:cNvSpPr/>
          <p:nvPr/>
        </p:nvSpPr>
        <p:spPr>
          <a:xfrm>
            <a:off x="364325" y="2084140"/>
            <a:ext cx="9582864" cy="4228850"/>
          </a:xfrm>
          <a:prstGeom prst="rect">
            <a:avLst/>
          </a:prstGeom>
        </p:spPr>
        <p:txBody>
          <a:bodyPr wrap="square">
            <a:spAutoFit/>
          </a:bodyPr>
          <a:lstStyle/>
          <a:p>
            <a:pPr marL="342900" lvl="0" indent="-342900">
              <a:spcBef>
                <a:spcPct val="20000"/>
              </a:spcBef>
              <a:buClrTx/>
              <a:buFont typeface="Arial" panose="020B0604020202020204" pitchFamily="34" charset="0"/>
              <a:buChar char="•"/>
            </a:pPr>
            <a:r>
              <a:rPr lang="en-GB" sz="3200" kern="1200" dirty="0">
                <a:solidFill>
                  <a:prstClr val="black"/>
                </a:solidFill>
                <a:latin typeface="Raleway" panose="020B0604020202020204" charset="0"/>
                <a:ea typeface="+mn-ea"/>
                <a:cs typeface="+mn-cs"/>
              </a:rPr>
              <a:t>Around the room there are quotes from lots of different people about gender equality. Find one quote that you really like and write it into your worksheet .</a:t>
            </a:r>
          </a:p>
          <a:p>
            <a:pPr marL="342900" lvl="0" indent="-342900">
              <a:spcBef>
                <a:spcPct val="20000"/>
              </a:spcBef>
              <a:buClrTx/>
              <a:buFont typeface="Arial" panose="020B0604020202020204" pitchFamily="34" charset="0"/>
              <a:buChar char="•"/>
            </a:pPr>
            <a:r>
              <a:rPr lang="en-GB" sz="3200" kern="1200" dirty="0">
                <a:solidFill>
                  <a:prstClr val="black"/>
                </a:solidFill>
                <a:latin typeface="Raleway" panose="020B0604020202020204" charset="0"/>
                <a:ea typeface="+mn-ea"/>
                <a:cs typeface="+mn-cs"/>
              </a:rPr>
              <a:t>Then go back to your table and complete the activities on the work sheet .</a:t>
            </a:r>
          </a:p>
          <a:p>
            <a:pPr marL="342900" lvl="0" indent="-342900">
              <a:spcBef>
                <a:spcPct val="20000"/>
              </a:spcBef>
              <a:buClrTx/>
              <a:buFont typeface="Arial" panose="020B0604020202020204" pitchFamily="34" charset="0"/>
              <a:buChar char="•"/>
            </a:pPr>
            <a:r>
              <a:rPr lang="en-GB" sz="3200" kern="1200" dirty="0">
                <a:solidFill>
                  <a:prstClr val="black"/>
                </a:solidFill>
                <a:latin typeface="Raleway" panose="020B0604020202020204" charset="0"/>
                <a:ea typeface="+mn-ea"/>
                <a:cs typeface="+mn-cs"/>
              </a:rPr>
              <a:t> Be prepared to explain your  choice of </a:t>
            </a:r>
            <a:r>
              <a:rPr lang="en-GB" sz="3200" kern="1200" dirty="0" err="1">
                <a:solidFill>
                  <a:prstClr val="black"/>
                </a:solidFill>
                <a:latin typeface="Raleway" panose="020B0604020202020204" charset="0"/>
                <a:ea typeface="+mn-ea"/>
                <a:cs typeface="+mn-cs"/>
              </a:rPr>
              <a:t>qoute</a:t>
            </a:r>
            <a:r>
              <a:rPr lang="en-GB" sz="3200" kern="1200" dirty="0">
                <a:solidFill>
                  <a:prstClr val="black"/>
                </a:solidFill>
                <a:latin typeface="Raleway" panose="020B0604020202020204" charset="0"/>
                <a:ea typeface="+mn-ea"/>
                <a:cs typeface="+mn-cs"/>
              </a:rPr>
              <a:t>  to the rest of the class. </a:t>
            </a:r>
          </a:p>
        </p:txBody>
      </p:sp>
      <p:sp>
        <p:nvSpPr>
          <p:cNvPr id="5" name="Rectangle 4"/>
          <p:cNvSpPr/>
          <p:nvPr/>
        </p:nvSpPr>
        <p:spPr>
          <a:xfrm>
            <a:off x="3775541" y="1371880"/>
            <a:ext cx="3850734" cy="707886"/>
          </a:xfrm>
          <a:prstGeom prst="rect">
            <a:avLst/>
          </a:prstGeom>
        </p:spPr>
        <p:txBody>
          <a:bodyPr wrap="none">
            <a:spAutoFit/>
          </a:bodyPr>
          <a:lstStyle/>
          <a:p>
            <a:r>
              <a:rPr lang="en-GB" sz="4000" b="1" dirty="0">
                <a:latin typeface="Raleway" panose="020B0604020202020204" charset="0"/>
              </a:rPr>
              <a:t>Activity  </a:t>
            </a:r>
            <a:r>
              <a:rPr lang="en-GB" sz="4000" b="1" dirty="0" smtClean="0">
                <a:latin typeface="Raleway" panose="020B0604020202020204" charset="0"/>
              </a:rPr>
              <a:t>Three </a:t>
            </a:r>
            <a:endParaRPr lang="en-GB" sz="4000" b="1" dirty="0">
              <a:latin typeface="Raleway" panose="020B0604020202020204" charset="0"/>
            </a:endParaRPr>
          </a:p>
        </p:txBody>
      </p:sp>
      <p:grpSp>
        <p:nvGrpSpPr>
          <p:cNvPr id="12" name="Group 11"/>
          <p:cNvGrpSpPr/>
          <p:nvPr/>
        </p:nvGrpSpPr>
        <p:grpSpPr>
          <a:xfrm>
            <a:off x="262925" y="229946"/>
            <a:ext cx="9872150" cy="776917"/>
            <a:chOff x="364325" y="290950"/>
            <a:chExt cx="9872150" cy="776917"/>
          </a:xfrm>
        </p:grpSpPr>
        <p:pic>
          <p:nvPicPr>
            <p:cNvPr id="13"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4"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16"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0076100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1118364" y="1244986"/>
            <a:ext cx="8059611" cy="5980694"/>
          </a:xfrm>
          <a:prstGeom prst="rect">
            <a:avLst/>
          </a:prstGeom>
        </p:spPr>
      </p:pic>
      <p:pic>
        <p:nvPicPr>
          <p:cNvPr id="3" name="Picture 2"/>
          <p:cNvPicPr>
            <a:picLocks noChangeAspect="1"/>
          </p:cNvPicPr>
          <p:nvPr/>
        </p:nvPicPr>
        <p:blipFill>
          <a:blip r:embed="rId5"/>
          <a:stretch>
            <a:fillRect/>
          </a:stretch>
        </p:blipFill>
        <p:spPr>
          <a:xfrm>
            <a:off x="261550" y="1199492"/>
            <a:ext cx="938865" cy="938865"/>
          </a:xfrm>
          <a:prstGeom prst="rect">
            <a:avLst/>
          </a:prstGeom>
        </p:spPr>
      </p:pic>
      <p:grpSp>
        <p:nvGrpSpPr>
          <p:cNvPr id="14" name="Group 13"/>
          <p:cNvGrpSpPr/>
          <p:nvPr/>
        </p:nvGrpSpPr>
        <p:grpSpPr>
          <a:xfrm>
            <a:off x="262925" y="229946"/>
            <a:ext cx="9872150" cy="776917"/>
            <a:chOff x="364325" y="290950"/>
            <a:chExt cx="9872150" cy="776917"/>
          </a:xfrm>
        </p:grpSpPr>
        <p:pic>
          <p:nvPicPr>
            <p:cNvPr id="15"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16"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5793236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1355263" y="1517666"/>
            <a:ext cx="7925487" cy="5547841"/>
          </a:xfrm>
          <a:prstGeom prst="rect">
            <a:avLst/>
          </a:prstGeom>
        </p:spPr>
      </p:pic>
      <p:pic>
        <p:nvPicPr>
          <p:cNvPr id="4" name="Picture 3"/>
          <p:cNvPicPr>
            <a:picLocks noChangeAspect="1"/>
          </p:cNvPicPr>
          <p:nvPr/>
        </p:nvPicPr>
        <p:blipFill>
          <a:blip r:embed="rId5"/>
          <a:stretch>
            <a:fillRect/>
          </a:stretch>
        </p:blipFill>
        <p:spPr>
          <a:xfrm>
            <a:off x="267403" y="1322396"/>
            <a:ext cx="938865" cy="938865"/>
          </a:xfrm>
          <a:prstGeom prst="rect">
            <a:avLst/>
          </a:prstGeom>
        </p:spPr>
      </p:pic>
      <p:grpSp>
        <p:nvGrpSpPr>
          <p:cNvPr id="14" name="Group 13"/>
          <p:cNvGrpSpPr/>
          <p:nvPr/>
        </p:nvGrpSpPr>
        <p:grpSpPr>
          <a:xfrm>
            <a:off x="262925" y="229946"/>
            <a:ext cx="9872150" cy="776917"/>
            <a:chOff x="364325" y="290950"/>
            <a:chExt cx="9872150" cy="776917"/>
          </a:xfrm>
        </p:grpSpPr>
        <p:pic>
          <p:nvPicPr>
            <p:cNvPr id="15"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16"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7701368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1477021" y="1660692"/>
            <a:ext cx="7413379" cy="5474682"/>
          </a:xfrm>
          <a:prstGeom prst="rect">
            <a:avLst/>
          </a:prstGeom>
        </p:spPr>
      </p:pic>
      <p:pic>
        <p:nvPicPr>
          <p:cNvPr id="3" name="Picture 2"/>
          <p:cNvPicPr>
            <a:picLocks noChangeAspect="1"/>
          </p:cNvPicPr>
          <p:nvPr/>
        </p:nvPicPr>
        <p:blipFill>
          <a:blip r:embed="rId5"/>
          <a:stretch>
            <a:fillRect/>
          </a:stretch>
        </p:blipFill>
        <p:spPr>
          <a:xfrm>
            <a:off x="428825" y="1660692"/>
            <a:ext cx="938865" cy="938865"/>
          </a:xfrm>
          <a:prstGeom prst="rect">
            <a:avLst/>
          </a:prstGeom>
        </p:spPr>
      </p:pic>
      <p:grpSp>
        <p:nvGrpSpPr>
          <p:cNvPr id="14" name="Group 13"/>
          <p:cNvGrpSpPr/>
          <p:nvPr/>
        </p:nvGrpSpPr>
        <p:grpSpPr>
          <a:xfrm>
            <a:off x="262925" y="229946"/>
            <a:ext cx="9872150" cy="776917"/>
            <a:chOff x="364325" y="290950"/>
            <a:chExt cx="9872150" cy="776917"/>
          </a:xfrm>
        </p:grpSpPr>
        <p:pic>
          <p:nvPicPr>
            <p:cNvPr id="15"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16"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3506231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1114410" y="1247836"/>
            <a:ext cx="8315665" cy="6041660"/>
          </a:xfrm>
          <a:prstGeom prst="rect">
            <a:avLst/>
          </a:prstGeom>
        </p:spPr>
      </p:pic>
      <p:pic>
        <p:nvPicPr>
          <p:cNvPr id="3" name="Picture 2"/>
          <p:cNvPicPr>
            <a:picLocks noChangeAspect="1"/>
          </p:cNvPicPr>
          <p:nvPr/>
        </p:nvPicPr>
        <p:blipFill>
          <a:blip r:embed="rId5"/>
          <a:stretch>
            <a:fillRect/>
          </a:stretch>
        </p:blipFill>
        <p:spPr>
          <a:xfrm>
            <a:off x="269935" y="1283910"/>
            <a:ext cx="938865" cy="938865"/>
          </a:xfrm>
          <a:prstGeom prst="rect">
            <a:avLst/>
          </a:prstGeom>
        </p:spPr>
      </p:pic>
      <p:grpSp>
        <p:nvGrpSpPr>
          <p:cNvPr id="14" name="Group 13"/>
          <p:cNvGrpSpPr/>
          <p:nvPr/>
        </p:nvGrpSpPr>
        <p:grpSpPr>
          <a:xfrm>
            <a:off x="262925" y="229946"/>
            <a:ext cx="9872150" cy="776917"/>
            <a:chOff x="364325" y="290950"/>
            <a:chExt cx="9872150" cy="776917"/>
          </a:xfrm>
        </p:grpSpPr>
        <p:pic>
          <p:nvPicPr>
            <p:cNvPr id="15"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16"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3921147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1150989" y="1379304"/>
            <a:ext cx="8279086" cy="5980694"/>
          </a:xfrm>
          <a:prstGeom prst="rect">
            <a:avLst/>
          </a:prstGeom>
        </p:spPr>
      </p:pic>
      <p:pic>
        <p:nvPicPr>
          <p:cNvPr id="3" name="Picture 2"/>
          <p:cNvPicPr>
            <a:picLocks noChangeAspect="1"/>
          </p:cNvPicPr>
          <p:nvPr/>
        </p:nvPicPr>
        <p:blipFill>
          <a:blip r:embed="rId5"/>
          <a:stretch>
            <a:fillRect/>
          </a:stretch>
        </p:blipFill>
        <p:spPr>
          <a:xfrm>
            <a:off x="212124" y="1322396"/>
            <a:ext cx="938865" cy="938865"/>
          </a:xfrm>
          <a:prstGeom prst="rect">
            <a:avLst/>
          </a:prstGeom>
        </p:spPr>
      </p:pic>
      <p:grpSp>
        <p:nvGrpSpPr>
          <p:cNvPr id="14" name="Group 13"/>
          <p:cNvGrpSpPr/>
          <p:nvPr/>
        </p:nvGrpSpPr>
        <p:grpSpPr>
          <a:xfrm>
            <a:off x="262925" y="229946"/>
            <a:ext cx="9872150" cy="776917"/>
            <a:chOff x="364325" y="290950"/>
            <a:chExt cx="9872150" cy="776917"/>
          </a:xfrm>
        </p:grpSpPr>
        <p:pic>
          <p:nvPicPr>
            <p:cNvPr id="15"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16"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0229139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1250348" y="1189884"/>
            <a:ext cx="8388823" cy="6127011"/>
          </a:xfrm>
          <a:prstGeom prst="rect">
            <a:avLst/>
          </a:prstGeom>
        </p:spPr>
      </p:pic>
      <p:pic>
        <p:nvPicPr>
          <p:cNvPr id="3" name="Picture 2"/>
          <p:cNvPicPr>
            <a:picLocks noChangeAspect="1"/>
          </p:cNvPicPr>
          <p:nvPr/>
        </p:nvPicPr>
        <p:blipFill>
          <a:blip r:embed="rId5"/>
          <a:stretch>
            <a:fillRect/>
          </a:stretch>
        </p:blipFill>
        <p:spPr>
          <a:xfrm>
            <a:off x="311483" y="1228884"/>
            <a:ext cx="938865" cy="938865"/>
          </a:xfrm>
          <a:prstGeom prst="rect">
            <a:avLst/>
          </a:prstGeom>
        </p:spPr>
      </p:pic>
      <p:grpSp>
        <p:nvGrpSpPr>
          <p:cNvPr id="14" name="Group 13"/>
          <p:cNvGrpSpPr/>
          <p:nvPr/>
        </p:nvGrpSpPr>
        <p:grpSpPr>
          <a:xfrm>
            <a:off x="262925" y="229946"/>
            <a:ext cx="9872150" cy="776917"/>
            <a:chOff x="364325" y="290950"/>
            <a:chExt cx="9872150" cy="776917"/>
          </a:xfrm>
        </p:grpSpPr>
        <p:pic>
          <p:nvPicPr>
            <p:cNvPr id="15"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16"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1515476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5"/>
          <p:cNvSpPr/>
          <p:nvPr/>
        </p:nvSpPr>
        <p:spPr>
          <a:xfrm>
            <a:off x="462100" y="1135000"/>
            <a:ext cx="6500700" cy="3768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5"/>
          <p:cNvSpPr txBox="1"/>
          <p:nvPr/>
        </p:nvSpPr>
        <p:spPr>
          <a:xfrm>
            <a:off x="462100" y="1578932"/>
            <a:ext cx="6202500" cy="1319681"/>
          </a:xfrm>
          <a:prstGeom prst="rect">
            <a:avLst/>
          </a:prstGeom>
          <a:noFill/>
          <a:ln>
            <a:noFill/>
          </a:ln>
        </p:spPr>
        <p:txBody>
          <a:bodyPr spcFirstLastPara="1" wrap="square" lIns="91425" tIns="91425" rIns="91425" bIns="91425" anchor="t" anchorCtr="0">
            <a:noAutofit/>
          </a:bodyPr>
          <a:lstStyle/>
          <a:p>
            <a:pPr marL="0" indent="0">
              <a:buNone/>
            </a:pPr>
            <a:r>
              <a:rPr lang="en-GB" sz="1100" b="1" dirty="0">
                <a:latin typeface="Raleway" panose="020B0604020202020204" charset="0"/>
              </a:rPr>
              <a:t>How can we respond? What can we do?  20 minutes  - Inspiring people </a:t>
            </a:r>
          </a:p>
          <a:p>
            <a:r>
              <a:rPr lang="en-GB" sz="1100" dirty="0">
                <a:latin typeface="Raleway" panose="020B0604020202020204" charset="0"/>
              </a:rPr>
              <a:t>Around the room there are quotes from lots of different people about gender equality. Find one quote that you really like and write it into your worksheet.</a:t>
            </a:r>
          </a:p>
          <a:p>
            <a:r>
              <a:rPr lang="en-GB" sz="1100" dirty="0">
                <a:latin typeface="Raleway" panose="020B0604020202020204" charset="0"/>
              </a:rPr>
              <a:t>Then go back to your table and complete the activities on the worksheet. Be prepared to explain your  choice to the rest of the class.</a:t>
            </a:r>
          </a:p>
          <a:p>
            <a:pPr marL="0" indent="0">
              <a:buNone/>
            </a:pPr>
            <a:endParaRPr lang="en-GB" sz="1100" dirty="0">
              <a:solidFill>
                <a:srgbClr val="595959"/>
              </a:solidFill>
              <a:latin typeface="Raleway" panose="020B0604020202020204" charset="0"/>
            </a:endParaRPr>
          </a:p>
        </p:txBody>
      </p:sp>
      <p:pic>
        <p:nvPicPr>
          <p:cNvPr id="105" name="Google Shape;105;p15"/>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06" name="Google Shape;106;p15"/>
          <p:cNvSpPr txBox="1"/>
          <p:nvPr/>
        </p:nvSpPr>
        <p:spPr>
          <a:xfrm>
            <a:off x="573388" y="1185125"/>
            <a:ext cx="6202511" cy="31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3 </a:t>
            </a:r>
            <a:r>
              <a:rPr lang="en-GB" i="1" dirty="0" smtClean="0">
                <a:solidFill>
                  <a:srgbClr val="FFFFFF"/>
                </a:solidFill>
                <a:latin typeface="Prompt SemiBold"/>
                <a:ea typeface="Prompt"/>
                <a:cs typeface="Prompt SemiBold"/>
                <a:sym typeface="Prompt SemiBold"/>
              </a:rPr>
              <a:t>How</a:t>
            </a:r>
            <a:r>
              <a:rPr lang="it" i="1" dirty="0" smtClean="0">
                <a:solidFill>
                  <a:srgbClr val="FFFFFF"/>
                </a:solidFill>
                <a:latin typeface="Prompt SemiBold"/>
                <a:ea typeface="Prompt"/>
                <a:cs typeface="Prompt SemiBold"/>
                <a:sym typeface="Prompt SemiBold"/>
              </a:rPr>
              <a:t> can we respons? (20 minutes)</a:t>
            </a:r>
            <a:endParaRPr i="1" dirty="0">
              <a:solidFill>
                <a:srgbClr val="FFFFFF"/>
              </a:solidFill>
              <a:latin typeface="Prompt SemiBold"/>
              <a:ea typeface="Prompt SemiBold"/>
              <a:cs typeface="Prompt SemiBold"/>
              <a:sym typeface="Prompt SemiBold"/>
            </a:endParaRPr>
          </a:p>
        </p:txBody>
      </p:sp>
      <p:sp>
        <p:nvSpPr>
          <p:cNvPr id="108" name="Google Shape;108;p15"/>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112" name="Google Shape;112;p15"/>
          <p:cNvSpPr txBox="1"/>
          <p:nvPr/>
        </p:nvSpPr>
        <p:spPr>
          <a:xfrm>
            <a:off x="7319875" y="3492900"/>
            <a:ext cx="2815200" cy="3503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grpSp>
        <p:nvGrpSpPr>
          <p:cNvPr id="2" name="Group 1"/>
          <p:cNvGrpSpPr/>
          <p:nvPr/>
        </p:nvGrpSpPr>
        <p:grpSpPr>
          <a:xfrm>
            <a:off x="424293" y="2655937"/>
            <a:ext cx="6500700" cy="376800"/>
            <a:chOff x="614500" y="1287400"/>
            <a:chExt cx="6500700" cy="376800"/>
          </a:xfrm>
          <a:solidFill>
            <a:srgbClr val="861533"/>
          </a:solidFill>
        </p:grpSpPr>
        <p:sp>
          <p:nvSpPr>
            <p:cNvPr id="14" name="Google Shape;98;p15"/>
            <p:cNvSpPr/>
            <p:nvPr/>
          </p:nvSpPr>
          <p:spPr>
            <a:xfrm>
              <a:off x="614500" y="1287400"/>
              <a:ext cx="6500700" cy="376800"/>
            </a:xfrm>
            <a:prstGeom prst="rect">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06;p15"/>
            <p:cNvSpPr txBox="1"/>
            <p:nvPr/>
          </p:nvSpPr>
          <p:spPr>
            <a:xfrm>
              <a:off x="725788" y="1337525"/>
              <a:ext cx="6202511" cy="315600"/>
            </a:xfrm>
            <a:prstGeom prst="rect">
              <a:avLst/>
            </a:prstGeom>
            <a:grp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it" sz="1800" b="1" dirty="0">
                  <a:solidFill>
                    <a:srgbClr val="FFFFFF"/>
                  </a:solidFill>
                  <a:latin typeface="Prompt"/>
                  <a:ea typeface="Prompt"/>
                  <a:cs typeface="Prompt"/>
                  <a:sym typeface="Prompt"/>
                </a:rPr>
                <a:t>ACTIVITY </a:t>
              </a:r>
              <a:r>
                <a:rPr lang="it" sz="1800" b="1" dirty="0" smtClean="0">
                  <a:solidFill>
                    <a:srgbClr val="FFFFFF"/>
                  </a:solidFill>
                  <a:latin typeface="Prompt"/>
                  <a:ea typeface="Prompt"/>
                  <a:cs typeface="Prompt"/>
                  <a:sym typeface="Prompt"/>
                </a:rPr>
                <a:t>4 </a:t>
              </a:r>
              <a:r>
                <a:rPr lang="en-GB" i="1" dirty="0" smtClean="0">
                  <a:solidFill>
                    <a:srgbClr val="FFFFFF"/>
                  </a:solidFill>
                  <a:latin typeface="Prompt SemiBold"/>
                  <a:ea typeface="Prompt"/>
                  <a:cs typeface="Prompt SemiBold"/>
                  <a:sym typeface="Prompt SemiBold"/>
                </a:rPr>
                <a:t>Plenary</a:t>
              </a:r>
              <a:endParaRPr i="1" dirty="0">
                <a:solidFill>
                  <a:srgbClr val="FFFFFF"/>
                </a:solidFill>
                <a:latin typeface="Prompt SemiBold"/>
                <a:ea typeface="Prompt SemiBold"/>
                <a:cs typeface="Prompt SemiBold"/>
                <a:sym typeface="Prompt SemiBold"/>
              </a:endParaRPr>
            </a:p>
          </p:txBody>
        </p:sp>
      </p:grpSp>
      <p:sp>
        <p:nvSpPr>
          <p:cNvPr id="22" name="Google Shape;100;p15"/>
          <p:cNvSpPr txBox="1"/>
          <p:nvPr/>
        </p:nvSpPr>
        <p:spPr>
          <a:xfrm>
            <a:off x="462100" y="3099869"/>
            <a:ext cx="6202500" cy="1319681"/>
          </a:xfrm>
          <a:prstGeom prst="rect">
            <a:avLst/>
          </a:prstGeom>
          <a:noFill/>
          <a:ln>
            <a:noFill/>
          </a:ln>
        </p:spPr>
        <p:txBody>
          <a:bodyPr spcFirstLastPara="1" wrap="square" lIns="91425" tIns="91425" rIns="91425" bIns="91425" anchor="t" anchorCtr="0">
            <a:noAutofit/>
          </a:bodyPr>
          <a:lstStyle/>
          <a:p>
            <a:r>
              <a:rPr lang="en-GB" sz="1100" dirty="0" smtClean="0"/>
              <a:t>Write down your wish for the future</a:t>
            </a:r>
          </a:p>
          <a:p>
            <a:endParaRPr lang="en-GB" sz="1100" dirty="0" smtClean="0"/>
          </a:p>
          <a:p>
            <a:r>
              <a:rPr lang="en-GB" sz="1100" dirty="0" smtClean="0"/>
              <a:t>I think </a:t>
            </a:r>
            <a:r>
              <a:rPr lang="en-GB" sz="1100" dirty="0"/>
              <a:t>gender equality can be achieved by…</a:t>
            </a:r>
          </a:p>
          <a:p>
            <a:r>
              <a:rPr lang="en-GB" sz="1100" dirty="0"/>
              <a:t>This will help women and communities because: </a:t>
            </a:r>
          </a:p>
          <a:p>
            <a:pPr marL="0" indent="0">
              <a:buNone/>
            </a:pPr>
            <a:endParaRPr lang="en-GB" sz="1100" dirty="0">
              <a:solidFill>
                <a:srgbClr val="595959"/>
              </a:solidFill>
              <a:latin typeface="Raleway" panose="020B0604020202020204" charset="0"/>
            </a:endParaRPr>
          </a:p>
        </p:txBody>
      </p:sp>
      <p:grpSp>
        <p:nvGrpSpPr>
          <p:cNvPr id="33" name="Group 32"/>
          <p:cNvGrpSpPr/>
          <p:nvPr/>
        </p:nvGrpSpPr>
        <p:grpSpPr>
          <a:xfrm>
            <a:off x="262925" y="229946"/>
            <a:ext cx="9872150" cy="776917"/>
            <a:chOff x="364325" y="290950"/>
            <a:chExt cx="9872150" cy="776917"/>
          </a:xfrm>
        </p:grpSpPr>
        <p:pic>
          <p:nvPicPr>
            <p:cNvPr id="34"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3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3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6</a:t>
              </a:r>
              <a:endParaRPr sz="2200" b="1" dirty="0">
                <a:solidFill>
                  <a:srgbClr val="595959"/>
                </a:solidFill>
                <a:latin typeface="Prompt"/>
                <a:ea typeface="Prompt"/>
                <a:cs typeface="Prompt"/>
                <a:sym typeface="Prompt"/>
              </a:endParaRPr>
            </a:p>
          </p:txBody>
        </p:sp>
        <p:sp>
          <p:nvSpPr>
            <p:cNvPr id="3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1120848" y="1244986"/>
            <a:ext cx="8425402" cy="6120914"/>
          </a:xfrm>
          <a:prstGeom prst="rect">
            <a:avLst/>
          </a:prstGeom>
        </p:spPr>
      </p:pic>
      <p:pic>
        <p:nvPicPr>
          <p:cNvPr id="3" name="Picture 2"/>
          <p:cNvPicPr>
            <a:picLocks noChangeAspect="1"/>
          </p:cNvPicPr>
          <p:nvPr/>
        </p:nvPicPr>
        <p:blipFill>
          <a:blip r:embed="rId5"/>
          <a:stretch>
            <a:fillRect/>
          </a:stretch>
        </p:blipFill>
        <p:spPr>
          <a:xfrm>
            <a:off x="364325" y="1199492"/>
            <a:ext cx="938865" cy="938865"/>
          </a:xfrm>
          <a:prstGeom prst="rect">
            <a:avLst/>
          </a:prstGeom>
        </p:spPr>
      </p:pic>
      <p:grpSp>
        <p:nvGrpSpPr>
          <p:cNvPr id="14" name="Group 13"/>
          <p:cNvGrpSpPr/>
          <p:nvPr/>
        </p:nvGrpSpPr>
        <p:grpSpPr>
          <a:xfrm>
            <a:off x="262925" y="229946"/>
            <a:ext cx="9872150" cy="776917"/>
            <a:chOff x="364325" y="290950"/>
            <a:chExt cx="9872150" cy="776917"/>
          </a:xfrm>
        </p:grpSpPr>
        <p:pic>
          <p:nvPicPr>
            <p:cNvPr id="15"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16"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457867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1370464" y="1189884"/>
            <a:ext cx="8059611" cy="6187976"/>
          </a:xfrm>
          <a:prstGeom prst="rect">
            <a:avLst/>
          </a:prstGeom>
        </p:spPr>
      </p:pic>
      <p:pic>
        <p:nvPicPr>
          <p:cNvPr id="3" name="Picture 2"/>
          <p:cNvPicPr>
            <a:picLocks noChangeAspect="1"/>
          </p:cNvPicPr>
          <p:nvPr/>
        </p:nvPicPr>
        <p:blipFill>
          <a:blip r:embed="rId5"/>
          <a:stretch>
            <a:fillRect/>
          </a:stretch>
        </p:blipFill>
        <p:spPr>
          <a:xfrm>
            <a:off x="397962" y="1150884"/>
            <a:ext cx="938865" cy="938865"/>
          </a:xfrm>
          <a:prstGeom prst="rect">
            <a:avLst/>
          </a:prstGeom>
        </p:spPr>
      </p:pic>
      <p:grpSp>
        <p:nvGrpSpPr>
          <p:cNvPr id="14" name="Group 13"/>
          <p:cNvGrpSpPr/>
          <p:nvPr/>
        </p:nvGrpSpPr>
        <p:grpSpPr>
          <a:xfrm>
            <a:off x="262925" y="229946"/>
            <a:ext cx="9872150" cy="776917"/>
            <a:chOff x="364325" y="290950"/>
            <a:chExt cx="9872150" cy="776917"/>
          </a:xfrm>
        </p:grpSpPr>
        <p:pic>
          <p:nvPicPr>
            <p:cNvPr id="15"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16"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3982471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1403088" y="1149080"/>
            <a:ext cx="8132769" cy="6334293"/>
          </a:xfrm>
          <a:prstGeom prst="rect">
            <a:avLst/>
          </a:prstGeom>
        </p:spPr>
      </p:pic>
      <p:pic>
        <p:nvPicPr>
          <p:cNvPr id="3" name="Picture 2"/>
          <p:cNvPicPr>
            <a:picLocks noChangeAspect="1"/>
          </p:cNvPicPr>
          <p:nvPr/>
        </p:nvPicPr>
        <p:blipFill>
          <a:blip r:embed="rId5"/>
          <a:stretch>
            <a:fillRect/>
          </a:stretch>
        </p:blipFill>
        <p:spPr>
          <a:xfrm>
            <a:off x="233044" y="1199492"/>
            <a:ext cx="938865" cy="938865"/>
          </a:xfrm>
          <a:prstGeom prst="rect">
            <a:avLst/>
          </a:prstGeom>
        </p:spPr>
      </p:pic>
      <p:grpSp>
        <p:nvGrpSpPr>
          <p:cNvPr id="14" name="Group 13"/>
          <p:cNvGrpSpPr/>
          <p:nvPr/>
        </p:nvGrpSpPr>
        <p:grpSpPr>
          <a:xfrm>
            <a:off x="262925" y="229946"/>
            <a:ext cx="9872150" cy="776917"/>
            <a:chOff x="364325" y="290950"/>
            <a:chExt cx="9872150" cy="776917"/>
          </a:xfrm>
        </p:grpSpPr>
        <p:pic>
          <p:nvPicPr>
            <p:cNvPr id="15"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16"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6153355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1288201" y="1189884"/>
            <a:ext cx="7992549" cy="6047756"/>
          </a:xfrm>
          <a:prstGeom prst="rect">
            <a:avLst/>
          </a:prstGeom>
        </p:spPr>
      </p:pic>
      <p:pic>
        <p:nvPicPr>
          <p:cNvPr id="3" name="Picture 2"/>
          <p:cNvPicPr>
            <a:picLocks noChangeAspect="1"/>
          </p:cNvPicPr>
          <p:nvPr/>
        </p:nvPicPr>
        <p:blipFill>
          <a:blip r:embed="rId5"/>
          <a:stretch>
            <a:fillRect/>
          </a:stretch>
        </p:blipFill>
        <p:spPr>
          <a:xfrm>
            <a:off x="349336" y="1274235"/>
            <a:ext cx="938865" cy="938865"/>
          </a:xfrm>
          <a:prstGeom prst="rect">
            <a:avLst/>
          </a:prstGeom>
        </p:spPr>
      </p:pic>
      <p:grpSp>
        <p:nvGrpSpPr>
          <p:cNvPr id="14" name="Group 13"/>
          <p:cNvGrpSpPr/>
          <p:nvPr/>
        </p:nvGrpSpPr>
        <p:grpSpPr>
          <a:xfrm>
            <a:off x="262925" y="229946"/>
            <a:ext cx="9872150" cy="776917"/>
            <a:chOff x="364325" y="290950"/>
            <a:chExt cx="9872150" cy="776917"/>
          </a:xfrm>
        </p:grpSpPr>
        <p:pic>
          <p:nvPicPr>
            <p:cNvPr id="15"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16"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7"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3"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6105700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4" name="Picture 3"/>
          <p:cNvPicPr>
            <a:picLocks noChangeAspect="1"/>
          </p:cNvPicPr>
          <p:nvPr/>
        </p:nvPicPr>
        <p:blipFill>
          <a:blip r:embed="rId4"/>
          <a:stretch>
            <a:fillRect/>
          </a:stretch>
        </p:blipFill>
        <p:spPr>
          <a:xfrm>
            <a:off x="1678551" y="1379304"/>
            <a:ext cx="8059611" cy="5907536"/>
          </a:xfrm>
          <a:prstGeom prst="rect">
            <a:avLst/>
          </a:prstGeom>
        </p:spPr>
      </p:pic>
      <p:grpSp>
        <p:nvGrpSpPr>
          <p:cNvPr id="13" name="Group 12"/>
          <p:cNvGrpSpPr/>
          <p:nvPr/>
        </p:nvGrpSpPr>
        <p:grpSpPr>
          <a:xfrm>
            <a:off x="262925" y="229946"/>
            <a:ext cx="9872150" cy="776917"/>
            <a:chOff x="364325" y="290950"/>
            <a:chExt cx="9872150" cy="776917"/>
          </a:xfrm>
        </p:grpSpPr>
        <p:pic>
          <p:nvPicPr>
            <p:cNvPr id="14" name="Google Shape;67;p14"/>
            <p:cNvPicPr preferRelativeResize="0"/>
            <p:nvPr/>
          </p:nvPicPr>
          <p:blipFill rotWithShape="1">
            <a:blip r:embed="rId5">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12553869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94793"/>
            <a:ext cx="9298659" cy="1955579"/>
          </a:xfrm>
          <a:prstGeom prst="rect">
            <a:avLst/>
          </a:prstGeom>
          <a:noFill/>
          <a:ln>
            <a:noFill/>
          </a:ln>
        </p:spPr>
        <p:txBody>
          <a:bodyPr spcFirstLastPara="1" wrap="square" lIns="91425" tIns="91425" rIns="91425" bIns="91425" anchor="t" anchorCtr="0">
            <a:noAutofit/>
          </a:bodyPr>
          <a:lstStyle/>
          <a:p>
            <a:pPr marL="0" indent="0">
              <a:buNone/>
            </a:pPr>
            <a:r>
              <a:rPr lang="en-GB" sz="4000" kern="1200" dirty="0">
                <a:solidFill>
                  <a:prstClr val="black"/>
                </a:solidFill>
                <a:latin typeface="Raleway" panose="020B0604020202020204" charset="0"/>
                <a:ea typeface="+mj-ea"/>
                <a:cs typeface="+mj-cs"/>
              </a:rPr>
              <a:t>Plenary- Write down your wish for the future </a:t>
            </a: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345314" y="3067989"/>
            <a:ext cx="9769368" cy="3350693"/>
          </a:xfrm>
          <a:prstGeom prst="rect">
            <a:avLst/>
          </a:prstGeom>
          <a:noFill/>
          <a:ln>
            <a:noFill/>
          </a:ln>
        </p:spPr>
        <p:txBody>
          <a:bodyPr spcFirstLastPara="1" wrap="square" lIns="91425" tIns="91425" rIns="91425" bIns="91425" anchor="t" anchorCtr="0">
            <a:noAutofit/>
          </a:bodyPr>
          <a:lstStyle/>
          <a:p>
            <a:pPr marL="342900" lvl="0" indent="-342900">
              <a:spcBef>
                <a:spcPct val="20000"/>
              </a:spcBef>
              <a:buClrTx/>
              <a:buFont typeface="Arial" panose="020B0604020202020204" pitchFamily="34" charset="0"/>
              <a:buChar char="•"/>
            </a:pPr>
            <a:r>
              <a:rPr lang="en-GB" sz="3200" kern="1200" dirty="0">
                <a:solidFill>
                  <a:prstClr val="black"/>
                </a:solidFill>
                <a:latin typeface="Raleway" panose="020B0604020202020204" charset="0"/>
                <a:ea typeface="+mn-ea"/>
                <a:cs typeface="+mn-cs"/>
              </a:rPr>
              <a:t>I think gender equality can be achieved by…..</a:t>
            </a:r>
          </a:p>
          <a:p>
            <a:pPr marL="342900" lvl="0" indent="-342900">
              <a:spcBef>
                <a:spcPct val="20000"/>
              </a:spcBef>
              <a:buClrTx/>
              <a:buFont typeface="Arial" panose="020B0604020202020204" pitchFamily="34" charset="0"/>
              <a:buChar char="•"/>
            </a:pPr>
            <a:endParaRPr lang="en-GB" sz="3200" kern="1200" dirty="0">
              <a:solidFill>
                <a:prstClr val="black"/>
              </a:solidFill>
              <a:latin typeface="Raleway" panose="020B0604020202020204" charset="0"/>
              <a:ea typeface="+mn-ea"/>
              <a:cs typeface="+mn-cs"/>
            </a:endParaRPr>
          </a:p>
          <a:p>
            <a:pPr marL="342900" lvl="0" indent="-342900">
              <a:spcBef>
                <a:spcPct val="20000"/>
              </a:spcBef>
              <a:buClrTx/>
              <a:buFont typeface="Arial" panose="020B0604020202020204" pitchFamily="34" charset="0"/>
              <a:buChar char="•"/>
            </a:pPr>
            <a:endParaRPr lang="en-GB" sz="3200" kern="1200" dirty="0">
              <a:solidFill>
                <a:prstClr val="black"/>
              </a:solidFill>
              <a:latin typeface="Raleway" panose="020B0604020202020204" charset="0"/>
              <a:ea typeface="+mn-ea"/>
              <a:cs typeface="+mn-cs"/>
            </a:endParaRPr>
          </a:p>
          <a:p>
            <a:pPr marL="342900" lvl="0" indent="-342900">
              <a:spcBef>
                <a:spcPct val="20000"/>
              </a:spcBef>
              <a:buClrTx/>
              <a:buFont typeface="Arial" panose="020B0604020202020204" pitchFamily="34" charset="0"/>
              <a:buChar char="•"/>
            </a:pPr>
            <a:r>
              <a:rPr lang="en-GB" sz="3200" kern="1200" dirty="0">
                <a:solidFill>
                  <a:prstClr val="black"/>
                </a:solidFill>
                <a:latin typeface="Raleway" panose="020B0604020202020204" charset="0"/>
                <a:ea typeface="+mn-ea"/>
                <a:cs typeface="+mn-cs"/>
              </a:rPr>
              <a:t>This will help women and communities because: </a:t>
            </a: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grpSp>
        <p:nvGrpSpPr>
          <p:cNvPr id="12" name="Group 11"/>
          <p:cNvGrpSpPr/>
          <p:nvPr/>
        </p:nvGrpSpPr>
        <p:grpSpPr>
          <a:xfrm>
            <a:off x="262925" y="229946"/>
            <a:ext cx="9872150" cy="776917"/>
            <a:chOff x="364325" y="290950"/>
            <a:chExt cx="9872150" cy="776917"/>
          </a:xfrm>
        </p:grpSpPr>
        <p:pic>
          <p:nvPicPr>
            <p:cNvPr id="13"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4"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5"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16"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8188829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2B7E8B84-691A-3243-9ABE-A1E1DD480C5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1193" y="249883"/>
            <a:ext cx="4922425" cy="17359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a:extLst>
              <a:ext uri="{FF2B5EF4-FFF2-40B4-BE49-F238E27FC236}">
                <a16:creationId xmlns:a16="http://schemas.microsoft.com/office/drawing/2014/main" id="{6B2A7C93-91DE-654B-B379-040D81001EA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000" y="6097188"/>
            <a:ext cx="1120139" cy="1107411"/>
          </a:xfrm>
          <a:prstGeom prst="rect">
            <a:avLst/>
          </a:prstGeom>
        </p:spPr>
      </p:pic>
      <p:sp>
        <p:nvSpPr>
          <p:cNvPr id="6" name="TextBox 5">
            <a:extLst>
              <a:ext uri="{FF2B5EF4-FFF2-40B4-BE49-F238E27FC236}">
                <a16:creationId xmlns:a16="http://schemas.microsoft.com/office/drawing/2014/main" id="{7E5A4F63-38D9-4E4A-8E4E-96CC0485BF84}"/>
              </a:ext>
            </a:extLst>
          </p:cNvPr>
          <p:cNvSpPr txBox="1"/>
          <p:nvPr/>
        </p:nvSpPr>
        <p:spPr>
          <a:xfrm>
            <a:off x="1932760" y="6141257"/>
            <a:ext cx="8056052" cy="1042080"/>
          </a:xfrm>
          <a:prstGeom prst="rect">
            <a:avLst/>
          </a:prstGeom>
          <a:noFill/>
        </p:spPr>
        <p:txBody>
          <a:bodyPr wrap="square" rtlCol="0">
            <a:spAutoFit/>
          </a:bodyPr>
          <a:lstStyle/>
          <a:p>
            <a:r>
              <a:rPr lang="en-US" sz="1543" dirty="0">
                <a:latin typeface="Raleway" panose="020B0604020202020204" charset="0"/>
              </a:rPr>
              <a:t>The project is co-funded by DEAR (Development Education and Awareness Raising) Programme of the European Commission. This document was created and maintained with the financial support of the European Union. Its contents are the sole responsibility of the project partners and do not necessarily reflect the views of the European Union.</a:t>
            </a:r>
          </a:p>
        </p:txBody>
      </p:sp>
    </p:spTree>
    <p:extLst>
      <p:ext uri="{BB962C8B-B14F-4D97-AF65-F5344CB8AC3E}">
        <p14:creationId xmlns:p14="http://schemas.microsoft.com/office/powerpoint/2010/main" val="1642727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1" name="Google Shape;121;p16"/>
          <p:cNvSpPr txBox="1"/>
          <p:nvPr/>
        </p:nvSpPr>
        <p:spPr>
          <a:xfrm>
            <a:off x="364325" y="3407882"/>
            <a:ext cx="5226300" cy="376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COMMENTS &amp; NOTES ON REALIZATION</a:t>
            </a:r>
            <a:endParaRPr b="1" i="0" u="none" strike="noStrike" cap="none" dirty="0">
              <a:solidFill>
                <a:srgbClr val="861533"/>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861533"/>
              </a:solidFill>
              <a:latin typeface="Prompt"/>
              <a:ea typeface="Prompt"/>
              <a:cs typeface="Prompt"/>
              <a:sym typeface="Prompt"/>
            </a:endParaRPr>
          </a:p>
        </p:txBody>
      </p:sp>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3" name="Google Shape;123;p16"/>
          <p:cNvSpPr/>
          <p:nvPr/>
        </p:nvSpPr>
        <p:spPr>
          <a:xfrm rot="10800000" flipH="1">
            <a:off x="423150" y="3344485"/>
            <a:ext cx="6500700" cy="51300"/>
          </a:xfrm>
          <a:prstGeom prst="rect">
            <a:avLst/>
          </a:prstGeom>
          <a:solidFill>
            <a:srgbClr val="8615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6"/>
          <p:cNvSpPr txBox="1"/>
          <p:nvPr/>
        </p:nvSpPr>
        <p:spPr>
          <a:xfrm>
            <a:off x="358650" y="1039245"/>
            <a:ext cx="6565200" cy="334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it" sz="1200" b="1" dirty="0">
                <a:solidFill>
                  <a:srgbClr val="861533"/>
                </a:solidFill>
                <a:latin typeface="Prompt"/>
                <a:ea typeface="Prompt"/>
                <a:cs typeface="Prompt"/>
                <a:sym typeface="Prompt"/>
              </a:rPr>
              <a:t>WHAT STUDENTS DO</a:t>
            </a:r>
            <a:endParaRPr sz="12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dirty="0">
              <a:solidFill>
                <a:srgbClr val="861533"/>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r>
              <a:rPr lang="en-GB" sz="1100" b="1" dirty="0" smtClean="0">
                <a:solidFill>
                  <a:srgbClr val="595959"/>
                </a:solidFill>
                <a:latin typeface="Raleway" panose="020B0604020202020204" charset="0"/>
              </a:rPr>
              <a:t>Engage with key words or ideas:</a:t>
            </a:r>
          </a:p>
          <a:p>
            <a:pPr marL="0" indent="0">
              <a:buNone/>
            </a:pPr>
            <a:r>
              <a:rPr lang="en-GB" sz="1100" dirty="0" smtClean="0">
                <a:solidFill>
                  <a:srgbClr val="595959"/>
                </a:solidFill>
                <a:latin typeface="Raleway" panose="020B0604020202020204" charset="0"/>
              </a:rPr>
              <a:t>Work</a:t>
            </a:r>
          </a:p>
          <a:p>
            <a:pPr marL="0" indent="0">
              <a:buNone/>
            </a:pPr>
            <a:r>
              <a:rPr lang="en-GB" sz="1100" dirty="0" smtClean="0">
                <a:solidFill>
                  <a:srgbClr val="595959"/>
                </a:solidFill>
                <a:latin typeface="Raleway" panose="020B0604020202020204" charset="0"/>
              </a:rPr>
              <a:t>Equality</a:t>
            </a:r>
          </a:p>
          <a:p>
            <a:pPr marL="0" indent="0">
              <a:buNone/>
            </a:pPr>
            <a:r>
              <a:rPr lang="en-GB" sz="1100" dirty="0" smtClean="0">
                <a:solidFill>
                  <a:srgbClr val="595959"/>
                </a:solidFill>
                <a:latin typeface="Raleway" panose="020B0604020202020204" charset="0"/>
              </a:rPr>
              <a:t>Pay</a:t>
            </a:r>
          </a:p>
          <a:p>
            <a:pPr marL="0" indent="0">
              <a:buNone/>
            </a:pPr>
            <a:r>
              <a:rPr lang="en-GB" sz="1100" dirty="0" smtClean="0">
                <a:solidFill>
                  <a:srgbClr val="595959"/>
                </a:solidFill>
                <a:latin typeface="Raleway" panose="020B0604020202020204" charset="0"/>
              </a:rPr>
              <a:t>Promotion</a:t>
            </a:r>
          </a:p>
          <a:p>
            <a:pPr marL="0" indent="0">
              <a:buNone/>
            </a:pPr>
            <a:r>
              <a:rPr lang="en-GB" sz="1100" dirty="0" smtClean="0">
                <a:solidFill>
                  <a:srgbClr val="595959"/>
                </a:solidFill>
                <a:latin typeface="Raleway" panose="020B0604020202020204" charset="0"/>
              </a:rPr>
              <a:t>Pay gap</a:t>
            </a:r>
          </a:p>
          <a:p>
            <a:pPr marL="0" indent="0">
              <a:buNone/>
            </a:pPr>
            <a:r>
              <a:rPr lang="en-GB" sz="1100" dirty="0" smtClean="0">
                <a:solidFill>
                  <a:srgbClr val="595959"/>
                </a:solidFill>
                <a:latin typeface="Raleway" panose="020B0604020202020204" charset="0"/>
              </a:rPr>
              <a:t>Discrimination</a:t>
            </a:r>
          </a:p>
          <a:p>
            <a:pPr marL="0" indent="0">
              <a:buNone/>
            </a:pPr>
            <a:r>
              <a:rPr lang="en-GB" sz="1100" dirty="0" smtClean="0">
                <a:solidFill>
                  <a:srgbClr val="595959"/>
                </a:solidFill>
                <a:latin typeface="Raleway" panose="020B0604020202020204" charset="0"/>
              </a:rPr>
              <a:t>Poverty</a:t>
            </a:r>
          </a:p>
          <a:p>
            <a:pPr marL="0" indent="0">
              <a:buNone/>
            </a:pPr>
            <a:r>
              <a:rPr lang="en-GB" sz="1100" dirty="0" smtClean="0">
                <a:solidFill>
                  <a:srgbClr val="595959"/>
                </a:solidFill>
                <a:latin typeface="Raleway" panose="020B0604020202020204" charset="0"/>
              </a:rPr>
              <a:t>Family</a:t>
            </a:r>
          </a:p>
          <a:p>
            <a:pPr marL="0" indent="0">
              <a:buNone/>
            </a:pPr>
            <a:r>
              <a:rPr lang="en-GB" sz="1100" dirty="0" smtClean="0">
                <a:solidFill>
                  <a:srgbClr val="595959"/>
                </a:solidFill>
                <a:latin typeface="Raleway" panose="020B0604020202020204" charset="0"/>
              </a:rPr>
              <a:t>Marriage</a:t>
            </a:r>
          </a:p>
          <a:p>
            <a:pPr marL="0" indent="0">
              <a:buNone/>
            </a:pPr>
            <a:r>
              <a:rPr lang="en-GB" sz="1100" dirty="0" smtClean="0">
                <a:solidFill>
                  <a:srgbClr val="595959"/>
                </a:solidFill>
                <a:latin typeface="Raleway" panose="020B0604020202020204" charset="0"/>
              </a:rPr>
              <a:t>Caring</a:t>
            </a: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grpSp>
        <p:nvGrpSpPr>
          <p:cNvPr id="15" name="Group 14"/>
          <p:cNvGrpSpPr/>
          <p:nvPr/>
        </p:nvGrpSpPr>
        <p:grpSpPr>
          <a:xfrm>
            <a:off x="262925" y="229946"/>
            <a:ext cx="9872150" cy="776917"/>
            <a:chOff x="364325" y="290950"/>
            <a:chExt cx="9872150" cy="776917"/>
          </a:xfrm>
        </p:grpSpPr>
        <p:pic>
          <p:nvPicPr>
            <p:cNvPr id="16"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7"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3"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6</a:t>
              </a:r>
              <a:endParaRPr sz="2200" b="1" dirty="0">
                <a:solidFill>
                  <a:srgbClr val="595959"/>
                </a:solidFill>
                <a:latin typeface="Prompt"/>
                <a:ea typeface="Prompt"/>
                <a:cs typeface="Prompt"/>
                <a:sym typeface="Prompt"/>
              </a:endParaRPr>
            </a:p>
          </p:txBody>
        </p:sp>
        <p:sp>
          <p:nvSpPr>
            <p:cNvPr id="24"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516724" y="2539250"/>
            <a:ext cx="9479891" cy="4575046"/>
          </a:xfrm>
          <a:prstGeom prst="rect">
            <a:avLst/>
          </a:prstGeom>
          <a:noFill/>
          <a:ln>
            <a:noFill/>
          </a:ln>
        </p:spPr>
        <p:txBody>
          <a:bodyPr spcFirstLastPara="1" wrap="square" lIns="91425" tIns="91425" rIns="91425" bIns="91425" anchor="t" anchorCtr="0">
            <a:noAutofit/>
          </a:bodyPr>
          <a:lstStyle/>
          <a:p>
            <a:pPr marL="0" indent="0">
              <a:buNone/>
            </a:pPr>
            <a:r>
              <a:rPr lang="en-GB" sz="3200" b="1" dirty="0">
                <a:latin typeface="Raleway" panose="020B0604020202020204" charset="0"/>
              </a:rPr>
              <a:t>Big Idea 5 </a:t>
            </a:r>
            <a:r>
              <a:rPr lang="en-GB" sz="3200" dirty="0">
                <a:latin typeface="Raleway" panose="020B0604020202020204" charset="0"/>
              </a:rPr>
              <a:t>Women and Gender Equality – the power of world leaders to influence change </a:t>
            </a:r>
            <a:endParaRPr lang="en-GB" sz="3200" dirty="0" smtClean="0">
              <a:latin typeface="Raleway" panose="020B0604020202020204" charset="0"/>
            </a:endParaRPr>
          </a:p>
          <a:p>
            <a:pPr marL="0" indent="0">
              <a:buNone/>
            </a:pPr>
            <a:endParaRPr lang="en-GB" sz="3200" dirty="0">
              <a:latin typeface="Raleway" panose="020B0604020202020204" charset="0"/>
            </a:endParaRPr>
          </a:p>
          <a:p>
            <a:pPr marL="0" indent="0">
              <a:buNone/>
            </a:pPr>
            <a:r>
              <a:rPr lang="en-GB" sz="3200" dirty="0">
                <a:latin typeface="Raleway" panose="020B0604020202020204" charset="0"/>
              </a:rPr>
              <a:t>Big Idea 8 – International Action- how can we address gender inequality </a:t>
            </a:r>
          </a:p>
        </p:txBody>
      </p:sp>
      <p:sp>
        <p:nvSpPr>
          <p:cNvPr id="127" name="Google Shape;127;p16"/>
          <p:cNvSpPr txBox="1"/>
          <p:nvPr/>
        </p:nvSpPr>
        <p:spPr>
          <a:xfrm>
            <a:off x="276871" y="3763603"/>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2" name="Rectangle 1"/>
          <p:cNvSpPr/>
          <p:nvPr/>
        </p:nvSpPr>
        <p:spPr>
          <a:xfrm>
            <a:off x="3673500" y="1538533"/>
            <a:ext cx="3631122" cy="707886"/>
          </a:xfrm>
          <a:prstGeom prst="rect">
            <a:avLst/>
          </a:prstGeom>
        </p:spPr>
        <p:txBody>
          <a:bodyPr wrap="none">
            <a:spAutoFit/>
          </a:bodyPr>
          <a:lstStyle/>
          <a:p>
            <a:r>
              <a:rPr lang="en-GB" sz="4000" b="1" dirty="0">
                <a:latin typeface="Raleway" panose="020B0604020202020204" charset="0"/>
              </a:rPr>
              <a:t>The Big Ideas </a:t>
            </a:r>
          </a:p>
        </p:txBody>
      </p:sp>
      <p:grpSp>
        <p:nvGrpSpPr>
          <p:cNvPr id="13" name="Group 12"/>
          <p:cNvGrpSpPr/>
          <p:nvPr/>
        </p:nvGrpSpPr>
        <p:grpSpPr>
          <a:xfrm>
            <a:off x="262925" y="229946"/>
            <a:ext cx="9872150" cy="776917"/>
            <a:chOff x="364325" y="290950"/>
            <a:chExt cx="9872150" cy="776917"/>
          </a:xfrm>
        </p:grpSpPr>
        <p:pic>
          <p:nvPicPr>
            <p:cNvPr id="14"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6</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211686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516725" y="1150884"/>
            <a:ext cx="9455178" cy="1955579"/>
          </a:xfrm>
          <a:prstGeom prst="rect">
            <a:avLst/>
          </a:prstGeom>
          <a:noFill/>
          <a:ln>
            <a:noFill/>
          </a:ln>
        </p:spPr>
        <p:txBody>
          <a:bodyPr spcFirstLastPara="1" wrap="square" lIns="91425" tIns="91425" rIns="91425" bIns="91425" anchor="t" anchorCtr="0">
            <a:noAutofit/>
          </a:bodyPr>
          <a:lstStyle/>
          <a:p>
            <a:endParaRPr lang="en-GB" sz="4000" dirty="0" smtClean="0"/>
          </a:p>
          <a:p>
            <a:r>
              <a:rPr lang="en-GB" sz="4000" b="1" dirty="0" smtClean="0">
                <a:latin typeface="Raleway" panose="020B0604020202020204" charset="0"/>
              </a:rPr>
              <a:t>             Inspirational </a:t>
            </a:r>
            <a:r>
              <a:rPr lang="en-GB" sz="4000" b="1" dirty="0">
                <a:latin typeface="Raleway" panose="020B0604020202020204" charset="0"/>
              </a:rPr>
              <a:t>Role Models </a:t>
            </a:r>
          </a:p>
          <a:p>
            <a:endParaRPr lang="en-GB" sz="4000" dirty="0"/>
          </a:p>
          <a:p>
            <a:r>
              <a:rPr lang="en-GB" sz="4000" dirty="0" smtClean="0"/>
              <a:t>                        </a:t>
            </a:r>
            <a:r>
              <a:rPr lang="en-GB" sz="4000" dirty="0" smtClean="0">
                <a:latin typeface="Raleway" panose="020B0604020202020204" charset="0"/>
              </a:rPr>
              <a:t>    Lesson </a:t>
            </a:r>
            <a:r>
              <a:rPr lang="en-GB" sz="4000" dirty="0">
                <a:latin typeface="Raleway" panose="020B0604020202020204" charset="0"/>
              </a:rPr>
              <a:t>6 </a:t>
            </a:r>
            <a:endParaRPr lang="en-GB" sz="4000" dirty="0" smtClean="0">
              <a:latin typeface="Raleway" panose="020B0604020202020204" charset="0"/>
            </a:endParaRPr>
          </a:p>
          <a:p>
            <a:r>
              <a:rPr lang="en-GB" sz="4000" dirty="0" smtClean="0">
                <a:latin typeface="Raleway" panose="020B0604020202020204" charset="0"/>
              </a:rPr>
              <a:t>The </a:t>
            </a:r>
            <a:r>
              <a:rPr lang="en-GB" sz="4000" dirty="0">
                <a:latin typeface="Raleway" panose="020B0604020202020204" charset="0"/>
              </a:rPr>
              <a:t>power of positive role models in campaigning for change </a:t>
            </a:r>
          </a:p>
        </p:txBody>
      </p:sp>
      <p:sp>
        <p:nvSpPr>
          <p:cNvPr id="127" name="Google Shape;127;p16"/>
          <p:cNvSpPr txBox="1"/>
          <p:nvPr/>
        </p:nvSpPr>
        <p:spPr>
          <a:xfrm>
            <a:off x="467100" y="4868562"/>
            <a:ext cx="6412800" cy="226681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331255" y="5794268"/>
            <a:ext cx="4456562" cy="1755800"/>
          </a:xfrm>
          <a:prstGeom prst="rect">
            <a:avLst/>
          </a:prstGeom>
        </p:spPr>
      </p:pic>
      <p:grpSp>
        <p:nvGrpSpPr>
          <p:cNvPr id="13" name="Group 12"/>
          <p:cNvGrpSpPr/>
          <p:nvPr/>
        </p:nvGrpSpPr>
        <p:grpSpPr>
          <a:xfrm>
            <a:off x="262925" y="229946"/>
            <a:ext cx="9872150" cy="776917"/>
            <a:chOff x="364325" y="290950"/>
            <a:chExt cx="9872150" cy="776917"/>
          </a:xfrm>
        </p:grpSpPr>
        <p:pic>
          <p:nvPicPr>
            <p:cNvPr id="14" name="Google Shape;67;p14"/>
            <p:cNvPicPr preferRelativeResize="0"/>
            <p:nvPr/>
          </p:nvPicPr>
          <p:blipFill rotWithShape="1">
            <a:blip r:embed="rId5">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6</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3397871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7" name="Google Shape;127;p16"/>
          <p:cNvSpPr txBox="1"/>
          <p:nvPr/>
        </p:nvSpPr>
        <p:spPr>
          <a:xfrm>
            <a:off x="222421" y="2222775"/>
            <a:ext cx="10469391" cy="5154209"/>
          </a:xfrm>
          <a:prstGeom prst="rect">
            <a:avLst/>
          </a:prstGeom>
          <a:noFill/>
          <a:ln>
            <a:noFill/>
          </a:ln>
        </p:spPr>
        <p:txBody>
          <a:bodyPr spcFirstLastPara="1" wrap="square" lIns="91425" tIns="91425" rIns="91425" bIns="91425" anchor="t" anchorCtr="0">
            <a:noAutofit/>
          </a:bodyPr>
          <a:lstStyle/>
          <a:p>
            <a:pPr algn="ctr"/>
            <a:r>
              <a:rPr lang="en-GB" sz="3600" b="1" dirty="0">
                <a:solidFill>
                  <a:schemeClr val="tx1"/>
                </a:solidFill>
                <a:latin typeface="Raleway" panose="020B0604020202020204" charset="0"/>
              </a:rPr>
              <a:t>By the end of the lesson pupils will be able to</a:t>
            </a:r>
            <a:r>
              <a:rPr lang="en-GB" sz="3600" b="1" dirty="0">
                <a:latin typeface="Raleway" panose="020B0604020202020204" charset="0"/>
              </a:rPr>
              <a:t>:</a:t>
            </a:r>
          </a:p>
          <a:p>
            <a:pPr marL="285750" indent="-285750" algn="ctr">
              <a:buFont typeface="Arial" panose="020B0604020202020204" pitchFamily="34" charset="0"/>
              <a:buChar char="•"/>
            </a:pPr>
            <a:r>
              <a:rPr lang="en-GB" sz="3600" dirty="0">
                <a:solidFill>
                  <a:schemeClr val="tx1"/>
                </a:solidFill>
                <a:latin typeface="Raleway" panose="020B0604020202020204" charset="0"/>
              </a:rPr>
              <a:t>Describe the importance of having female role models</a:t>
            </a:r>
          </a:p>
          <a:p>
            <a:pPr marL="285750" indent="-285750" algn="ctr">
              <a:buFont typeface="Arial" panose="020B0604020202020204" pitchFamily="34" charset="0"/>
              <a:buChar char="•"/>
            </a:pPr>
            <a:r>
              <a:rPr lang="en-GB" sz="3600" dirty="0">
                <a:solidFill>
                  <a:schemeClr val="tx1"/>
                </a:solidFill>
                <a:latin typeface="Raleway" panose="020B0604020202020204" charset="0"/>
              </a:rPr>
              <a:t>Evaluate the work done by Jo Cox as a female MP </a:t>
            </a:r>
          </a:p>
          <a:p>
            <a:pPr marL="285750" indent="-285750" algn="ctr">
              <a:buFont typeface="Arial" panose="020B0604020202020204" pitchFamily="34" charset="0"/>
              <a:buChar char="•"/>
            </a:pPr>
            <a:r>
              <a:rPr lang="en-GB" sz="3600" dirty="0">
                <a:solidFill>
                  <a:schemeClr val="tx1"/>
                </a:solidFill>
                <a:latin typeface="Raleway" panose="020B0604020202020204" charset="0"/>
              </a:rPr>
              <a:t>Evaluate different role models’ views about gender equality</a:t>
            </a:r>
          </a:p>
          <a:p>
            <a:pPr marL="285750" indent="-285750" algn="ctr">
              <a:buFont typeface="Arial" panose="020B0604020202020204" pitchFamily="34" charset="0"/>
              <a:buChar char="•"/>
            </a:pPr>
            <a:r>
              <a:rPr lang="en-GB" sz="3600" dirty="0">
                <a:solidFill>
                  <a:schemeClr val="tx1"/>
                </a:solidFill>
                <a:latin typeface="Raleway" panose="020B0604020202020204" charset="0"/>
              </a:rPr>
              <a:t>Express a personal view about  how gender equality can be achieved</a:t>
            </a: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sp>
        <p:nvSpPr>
          <p:cNvPr id="3" name="Rectangle 2"/>
          <p:cNvSpPr/>
          <p:nvPr/>
        </p:nvSpPr>
        <p:spPr>
          <a:xfrm>
            <a:off x="2791034" y="1425897"/>
            <a:ext cx="4786888" cy="707886"/>
          </a:xfrm>
          <a:prstGeom prst="rect">
            <a:avLst/>
          </a:prstGeom>
        </p:spPr>
        <p:txBody>
          <a:bodyPr wrap="none">
            <a:spAutoFit/>
          </a:bodyPr>
          <a:lstStyle/>
          <a:p>
            <a:pPr algn="ctr"/>
            <a:r>
              <a:rPr lang="en-GB" sz="4000" b="1" dirty="0" smtClean="0">
                <a:solidFill>
                  <a:schemeClr val="tx1"/>
                </a:solidFill>
                <a:latin typeface="Raleway" panose="020B0604020202020204" charset="0"/>
              </a:rPr>
              <a:t>Lesson Objectives </a:t>
            </a:r>
            <a:endParaRPr lang="en-GB" sz="4000" b="1" dirty="0">
              <a:solidFill>
                <a:schemeClr val="tx1"/>
              </a:solidFill>
              <a:latin typeface="Raleway" panose="020B0604020202020204" charset="0"/>
            </a:endParaRPr>
          </a:p>
        </p:txBody>
      </p:sp>
      <p:grpSp>
        <p:nvGrpSpPr>
          <p:cNvPr id="13" name="Group 12"/>
          <p:cNvGrpSpPr/>
          <p:nvPr/>
        </p:nvGrpSpPr>
        <p:grpSpPr>
          <a:xfrm>
            <a:off x="262925" y="229946"/>
            <a:ext cx="9872150" cy="776917"/>
            <a:chOff x="364325" y="290950"/>
            <a:chExt cx="9872150" cy="776917"/>
          </a:xfrm>
        </p:grpSpPr>
        <p:pic>
          <p:nvPicPr>
            <p:cNvPr id="14" name="Google Shape;67;p14"/>
            <p:cNvPicPr preferRelativeResize="0"/>
            <p:nvPr/>
          </p:nvPicPr>
          <p:blipFill rotWithShape="1">
            <a:blip r:embed="rId4">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483798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708519" y="1244986"/>
            <a:ext cx="8352244" cy="6053853"/>
          </a:xfrm>
          <a:prstGeom prst="rect">
            <a:avLst/>
          </a:prstGeom>
        </p:spPr>
      </p:pic>
      <p:pic>
        <p:nvPicPr>
          <p:cNvPr id="3" name="Picture 2"/>
          <p:cNvPicPr>
            <a:picLocks noChangeAspect="1"/>
          </p:cNvPicPr>
          <p:nvPr/>
        </p:nvPicPr>
        <p:blipFill>
          <a:blip r:embed="rId5"/>
          <a:stretch>
            <a:fillRect/>
          </a:stretch>
        </p:blipFill>
        <p:spPr>
          <a:xfrm>
            <a:off x="5227370" y="2707716"/>
            <a:ext cx="4907705" cy="3426249"/>
          </a:xfrm>
          <a:prstGeom prst="rect">
            <a:avLst/>
          </a:prstGeom>
        </p:spPr>
      </p:pic>
      <p:grpSp>
        <p:nvGrpSpPr>
          <p:cNvPr id="24" name="Group 23"/>
          <p:cNvGrpSpPr/>
          <p:nvPr/>
        </p:nvGrpSpPr>
        <p:grpSpPr>
          <a:xfrm>
            <a:off x="262925" y="229946"/>
            <a:ext cx="9872150" cy="776917"/>
            <a:chOff x="364325" y="290950"/>
            <a:chExt cx="9872150" cy="776917"/>
          </a:xfrm>
        </p:grpSpPr>
        <p:pic>
          <p:nvPicPr>
            <p:cNvPr id="25" name="Google Shape;67;p14"/>
            <p:cNvPicPr preferRelativeResize="0"/>
            <p:nvPr/>
          </p:nvPicPr>
          <p:blipFill rotWithShape="1">
            <a:blip r:embed="rId6">
              <a:alphaModFix/>
            </a:blip>
            <a:srcRect/>
            <a:stretch/>
          </p:blipFill>
          <p:spPr>
            <a:xfrm>
              <a:off x="8623675" y="322925"/>
              <a:ext cx="1612800" cy="522667"/>
            </a:xfrm>
            <a:prstGeom prst="rect">
              <a:avLst/>
            </a:prstGeom>
            <a:noFill/>
            <a:ln>
              <a:noFill/>
            </a:ln>
          </p:spPr>
        </p:pic>
        <p:sp>
          <p:nvSpPr>
            <p:cNvPr id="26"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27"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28"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9994844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20" name="Google Shape;120;p16"/>
          <p:cNvPicPr preferRelativeResize="0"/>
          <p:nvPr/>
        </p:nvPicPr>
        <p:blipFill>
          <a:blip r:embed="rId3">
            <a:alphaModFix/>
          </a:blip>
          <a:stretch>
            <a:fillRect/>
          </a:stretch>
        </p:blipFill>
        <p:spPr>
          <a:xfrm>
            <a:off x="9280750" y="6717473"/>
            <a:ext cx="955718" cy="334501"/>
          </a:xfrm>
          <a:prstGeom prst="rect">
            <a:avLst/>
          </a:prstGeom>
          <a:noFill/>
          <a:ln>
            <a:noFill/>
          </a:ln>
        </p:spPr>
      </p:pic>
      <p:sp>
        <p:nvSpPr>
          <p:cNvPr id="122" name="Google Shape;122;p16"/>
          <p:cNvSpPr txBox="1"/>
          <p:nvPr/>
        </p:nvSpPr>
        <p:spPr>
          <a:xfrm>
            <a:off x="516725" y="3907585"/>
            <a:ext cx="6412800" cy="64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a:solidFill>
                <a:srgbClr val="595959"/>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1100"/>
              <a:buFont typeface="Arial"/>
              <a:buNone/>
            </a:pPr>
            <a:endParaRPr sz="1200" b="1">
              <a:solidFill>
                <a:srgbClr val="FFFFFF"/>
              </a:solidFill>
              <a:latin typeface="Prompt"/>
              <a:ea typeface="Prompt"/>
              <a:cs typeface="Prompt"/>
              <a:sym typeface="Prompt"/>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3174BA"/>
              </a:solidFill>
              <a:latin typeface="Prompt"/>
              <a:ea typeface="Prompt"/>
              <a:cs typeface="Prompt"/>
              <a:sym typeface="Prompt"/>
            </a:endParaRPr>
          </a:p>
        </p:txBody>
      </p:sp>
      <p:sp>
        <p:nvSpPr>
          <p:cNvPr id="126" name="Google Shape;126;p16"/>
          <p:cNvSpPr txBox="1"/>
          <p:nvPr/>
        </p:nvSpPr>
        <p:spPr>
          <a:xfrm>
            <a:off x="364325" y="1244986"/>
            <a:ext cx="6412800" cy="1955579"/>
          </a:xfrm>
          <a:prstGeom prst="rect">
            <a:avLst/>
          </a:prstGeom>
          <a:noFill/>
          <a:ln>
            <a:noFill/>
          </a:ln>
        </p:spPr>
        <p:txBody>
          <a:bodyPr spcFirstLastPara="1" wrap="square" lIns="91425" tIns="91425" rIns="91425" bIns="91425" anchor="t" anchorCtr="0">
            <a:noAutofit/>
          </a:bodyPr>
          <a:lstStyle/>
          <a:p>
            <a:pPr marL="0" indent="0">
              <a:buNone/>
            </a:pPr>
            <a:endParaRPr sz="1100" dirty="0">
              <a:solidFill>
                <a:srgbClr val="595959"/>
              </a:solidFill>
              <a:latin typeface="Raleway" panose="020B0604020202020204" charset="0"/>
              <a:ea typeface="Raleway"/>
              <a:cs typeface="Raleway"/>
              <a:sym typeface="Raleway"/>
            </a:endParaRPr>
          </a:p>
        </p:txBody>
      </p:sp>
      <p:sp>
        <p:nvSpPr>
          <p:cNvPr id="127" name="Google Shape;127;p16"/>
          <p:cNvSpPr txBox="1"/>
          <p:nvPr/>
        </p:nvSpPr>
        <p:spPr>
          <a:xfrm>
            <a:off x="467100" y="3784681"/>
            <a:ext cx="6412800" cy="335069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Raleway"/>
              <a:ea typeface="Raleway"/>
              <a:cs typeface="Raleway"/>
              <a:sym typeface="Raleway"/>
            </a:endParaRPr>
          </a:p>
        </p:txBody>
      </p:sp>
      <p:sp>
        <p:nvSpPr>
          <p:cNvPr id="128" name="Google Shape;128;p16"/>
          <p:cNvSpPr txBox="1"/>
          <p:nvPr/>
        </p:nvSpPr>
        <p:spPr>
          <a:xfrm>
            <a:off x="7319875" y="3364500"/>
            <a:ext cx="2815200" cy="36318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endParaRPr/>
          </a:p>
        </p:txBody>
      </p:sp>
      <p:pic>
        <p:nvPicPr>
          <p:cNvPr id="2" name="Picture 1"/>
          <p:cNvPicPr>
            <a:picLocks noChangeAspect="1"/>
          </p:cNvPicPr>
          <p:nvPr/>
        </p:nvPicPr>
        <p:blipFill>
          <a:blip r:embed="rId4"/>
          <a:stretch>
            <a:fillRect/>
          </a:stretch>
        </p:blipFill>
        <p:spPr>
          <a:xfrm>
            <a:off x="958903" y="1244986"/>
            <a:ext cx="8126672" cy="5620999"/>
          </a:xfrm>
          <a:prstGeom prst="rect">
            <a:avLst/>
          </a:prstGeom>
        </p:spPr>
      </p:pic>
      <p:grpSp>
        <p:nvGrpSpPr>
          <p:cNvPr id="13" name="Group 12"/>
          <p:cNvGrpSpPr/>
          <p:nvPr/>
        </p:nvGrpSpPr>
        <p:grpSpPr>
          <a:xfrm>
            <a:off x="262925" y="229946"/>
            <a:ext cx="9872150" cy="776917"/>
            <a:chOff x="364325" y="290950"/>
            <a:chExt cx="9872150" cy="776917"/>
          </a:xfrm>
        </p:grpSpPr>
        <p:pic>
          <p:nvPicPr>
            <p:cNvPr id="14" name="Google Shape;67;p14"/>
            <p:cNvPicPr preferRelativeResize="0"/>
            <p:nvPr/>
          </p:nvPicPr>
          <p:blipFill rotWithShape="1">
            <a:blip r:embed="rId5">
              <a:alphaModFix/>
            </a:blip>
            <a:srcRect/>
            <a:stretch/>
          </p:blipFill>
          <p:spPr>
            <a:xfrm>
              <a:off x="8623675" y="322925"/>
              <a:ext cx="1612800" cy="522667"/>
            </a:xfrm>
            <a:prstGeom prst="rect">
              <a:avLst/>
            </a:prstGeom>
            <a:noFill/>
            <a:ln>
              <a:noFill/>
            </a:ln>
          </p:spPr>
        </p:pic>
        <p:sp>
          <p:nvSpPr>
            <p:cNvPr id="15" name="Google Shape;83;p14"/>
            <p:cNvSpPr/>
            <p:nvPr/>
          </p:nvSpPr>
          <p:spPr>
            <a:xfrm rot="10800000" flipH="1">
              <a:off x="428825" y="1016567"/>
              <a:ext cx="6500700" cy="51300"/>
            </a:xfrm>
            <a:prstGeom prst="rect">
              <a:avLst/>
            </a:prstGeom>
            <a:solidFill>
              <a:srgbClr val="861533"/>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6" name="Google Shape;85;p14"/>
            <p:cNvSpPr txBox="1"/>
            <p:nvPr/>
          </p:nvSpPr>
          <p:spPr>
            <a:xfrm>
              <a:off x="5578600" y="371950"/>
              <a:ext cx="1612800" cy="52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r>
                <a:rPr lang="en-GB" sz="2200" b="1" dirty="0" smtClean="0">
                  <a:solidFill>
                    <a:srgbClr val="595959"/>
                  </a:solidFill>
                  <a:latin typeface="Prompt"/>
                  <a:ea typeface="Prompt"/>
                  <a:cs typeface="Prompt"/>
                  <a:sym typeface="Prompt"/>
                </a:rPr>
                <a:t>LESSON </a:t>
              </a:r>
              <a:r>
                <a:rPr lang="en-GB" sz="2200" b="1" dirty="0" smtClean="0">
                  <a:solidFill>
                    <a:srgbClr val="595959"/>
                  </a:solidFill>
                  <a:latin typeface="Prompt"/>
                  <a:ea typeface="Prompt"/>
                  <a:cs typeface="Prompt"/>
                  <a:sym typeface="Prompt"/>
                </a:rPr>
                <a:t>6</a:t>
              </a:r>
              <a:endParaRPr sz="2200" b="1" dirty="0">
                <a:solidFill>
                  <a:srgbClr val="595959"/>
                </a:solidFill>
                <a:latin typeface="Prompt"/>
                <a:ea typeface="Prompt"/>
                <a:cs typeface="Prompt"/>
                <a:sym typeface="Prompt"/>
              </a:endParaRPr>
            </a:p>
          </p:txBody>
        </p:sp>
        <p:sp>
          <p:nvSpPr>
            <p:cNvPr id="17" name="Google Shape;90;p14"/>
            <p:cNvSpPr txBox="1"/>
            <p:nvPr/>
          </p:nvSpPr>
          <p:spPr>
            <a:xfrm>
              <a:off x="364325" y="290950"/>
              <a:ext cx="4347600" cy="6426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rtl="0">
                <a:lnSpc>
                  <a:spcPct val="100000"/>
                </a:lnSpc>
                <a:spcBef>
                  <a:spcPts val="0"/>
                </a:spcBef>
                <a:spcAft>
                  <a:spcPts val="0"/>
                </a:spcAft>
                <a:buClr>
                  <a:srgbClr val="000000"/>
                </a:buClr>
                <a:buSzPts val="1400"/>
                <a:buFont typeface="Arial"/>
                <a:buNone/>
              </a:pPr>
              <a:r>
                <a:rPr lang="it" sz="1400" b="1" i="0" u="none" strike="noStrike" cap="none" dirty="0">
                  <a:solidFill>
                    <a:srgbClr val="861533"/>
                  </a:solidFill>
                  <a:latin typeface="Prompt"/>
                  <a:ea typeface="Prompt"/>
                  <a:cs typeface="Prompt"/>
                  <a:sym typeface="Prompt"/>
                </a:rPr>
                <a:t>// </a:t>
              </a:r>
              <a:r>
                <a:rPr lang="it" sz="1400" b="1" i="0" u="none" strike="noStrike" cap="none" dirty="0" smtClean="0">
                  <a:solidFill>
                    <a:srgbClr val="861533"/>
                  </a:solidFill>
                  <a:latin typeface="Prompt"/>
                  <a:ea typeface="Prompt"/>
                  <a:cs typeface="Prompt"/>
                  <a:sym typeface="Prompt"/>
                </a:rPr>
                <a:t>GENDER </a:t>
              </a:r>
              <a:r>
                <a:rPr lang="it" sz="1400" b="1" i="0" u="none" strike="noStrike" cap="none" dirty="0">
                  <a:solidFill>
                    <a:srgbClr val="861533"/>
                  </a:solidFill>
                  <a:latin typeface="Prompt"/>
                  <a:ea typeface="Prompt"/>
                  <a:cs typeface="Prompt"/>
                  <a:sym typeface="Prompt"/>
                </a:rPr>
                <a:t>//</a:t>
              </a:r>
              <a:endParaRPr sz="1400" b="0" i="0" u="none" strike="noStrike" cap="none" dirty="0">
                <a:solidFill>
                  <a:srgbClr val="861533"/>
                </a:solidFill>
                <a:sym typeface="Arial"/>
              </a:endParaRPr>
            </a:p>
            <a:p>
              <a:pPr marL="0" marR="0" lvl="0" indent="0" algn="l" rtl="0">
                <a:lnSpc>
                  <a:spcPct val="100000"/>
                </a:lnSpc>
                <a:spcBef>
                  <a:spcPts val="0"/>
                </a:spcBef>
                <a:spcAft>
                  <a:spcPts val="0"/>
                </a:spcAft>
                <a:buClr>
                  <a:srgbClr val="000000"/>
                </a:buClr>
                <a:buSzPts val="1100"/>
                <a:buFont typeface="Arial"/>
                <a:buNone/>
              </a:pPr>
              <a:r>
                <a:rPr lang="it" b="1" dirty="0">
                  <a:solidFill>
                    <a:srgbClr val="861533"/>
                  </a:solidFill>
                  <a:latin typeface="Prompt"/>
                  <a:ea typeface="Prompt"/>
                  <a:cs typeface="Prompt"/>
                  <a:sym typeface="Prompt"/>
                </a:rPr>
                <a:t>Teaching Learning Unit</a:t>
              </a:r>
              <a:endParaRPr sz="1400" b="0" i="0" u="none" strike="noStrike" cap="none" dirty="0">
                <a:solidFill>
                  <a:srgbClr val="861533"/>
                </a:solidFill>
                <a:sym typeface="Arial"/>
              </a:endParaRPr>
            </a:p>
          </p:txBody>
        </p:sp>
      </p:grpSp>
    </p:spTree>
    <p:extLst>
      <p:ext uri="{BB962C8B-B14F-4D97-AF65-F5344CB8AC3E}">
        <p14:creationId xmlns:p14="http://schemas.microsoft.com/office/powerpoint/2010/main" val="2271698963"/>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TotalTime>
  <Words>1389</Words>
  <Application>Microsoft Office PowerPoint</Application>
  <PresentationFormat>Custom</PresentationFormat>
  <Paragraphs>261</Paragraphs>
  <Slides>36</Slides>
  <Notes>35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Calibri</vt:lpstr>
      <vt:lpstr>Prompt</vt:lpstr>
      <vt:lpstr>Arial</vt:lpstr>
      <vt:lpstr>Raleway</vt:lpstr>
      <vt:lpstr>Raleway ExtraBold</vt:lpstr>
      <vt:lpstr>Prompt SemiBold</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 Access</dc:creator>
  <cp:lastModifiedBy>Windows User</cp:lastModifiedBy>
  <cp:revision>16</cp:revision>
  <dcterms:modified xsi:type="dcterms:W3CDTF">2020-03-12T13:25:21Z</dcterms:modified>
</cp:coreProperties>
</file>